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91" r:id="rId6"/>
    <p:sldMasterId id="2147483724" r:id="rId7"/>
    <p:sldMasterId id="2147483741" r:id="rId8"/>
    <p:sldMasterId id="2147483755" r:id="rId9"/>
    <p:sldMasterId id="2147483772" r:id="rId10"/>
    <p:sldMasterId id="2147483811" r:id="rId11"/>
    <p:sldMasterId id="2147483851" r:id="rId12"/>
  </p:sldMasterIdLst>
  <p:notesMasterIdLst>
    <p:notesMasterId r:id="rId37"/>
  </p:notesMasterIdLst>
  <p:sldIdLst>
    <p:sldId id="320" r:id="rId13"/>
    <p:sldId id="295" r:id="rId14"/>
    <p:sldId id="326" r:id="rId15"/>
    <p:sldId id="323" r:id="rId16"/>
    <p:sldId id="307" r:id="rId17"/>
    <p:sldId id="279" r:id="rId18"/>
    <p:sldId id="282" r:id="rId19"/>
    <p:sldId id="300" r:id="rId20"/>
    <p:sldId id="297" r:id="rId21"/>
    <p:sldId id="319" r:id="rId22"/>
    <p:sldId id="311" r:id="rId23"/>
    <p:sldId id="312" r:id="rId24"/>
    <p:sldId id="310" r:id="rId25"/>
    <p:sldId id="301" r:id="rId26"/>
    <p:sldId id="315" r:id="rId27"/>
    <p:sldId id="324" r:id="rId28"/>
    <p:sldId id="305" r:id="rId29"/>
    <p:sldId id="316" r:id="rId30"/>
    <p:sldId id="299" r:id="rId31"/>
    <p:sldId id="302" r:id="rId32"/>
    <p:sldId id="304" r:id="rId33"/>
    <p:sldId id="303" r:id="rId34"/>
    <p:sldId id="321" r:id="rId35"/>
    <p:sldId id="32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 15 min" id="{B800322E-7EF6-449A-9D4E-87D4F39786A1}">
          <p14:sldIdLst>
            <p14:sldId id="320"/>
            <p14:sldId id="295"/>
            <p14:sldId id="326"/>
            <p14:sldId id="323"/>
            <p14:sldId id="307"/>
            <p14:sldId id="279"/>
            <p14:sldId id="282"/>
            <p14:sldId id="300"/>
          </p14:sldIdLst>
        </p14:section>
        <p14:section name="Part 2 - 20 min" id="{8B19AE81-464A-4F35-8503-CF4F350780EE}">
          <p14:sldIdLst>
            <p14:sldId id="297"/>
            <p14:sldId id="319"/>
            <p14:sldId id="311"/>
            <p14:sldId id="312"/>
            <p14:sldId id="310"/>
            <p14:sldId id="301"/>
            <p14:sldId id="315"/>
            <p14:sldId id="324"/>
          </p14:sldIdLst>
        </p14:section>
        <p14:section name="Part 3 - 10 min" id="{994C3CD2-841A-4D67-8564-19C23A8C82D9}">
          <p14:sldIdLst>
            <p14:sldId id="305"/>
            <p14:sldId id="316"/>
            <p14:sldId id="299"/>
            <p14:sldId id="302"/>
            <p14:sldId id="304"/>
            <p14:sldId id="303"/>
            <p14:sldId id="321"/>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4EF"/>
    <a:srgbClr val="68207A"/>
    <a:srgbClr val="F25022"/>
    <a:srgbClr val="7FBA00"/>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autoAdjust="0"/>
    <p:restoredTop sz="79006" autoAdjust="0"/>
  </p:normalViewPr>
  <p:slideViewPr>
    <p:cSldViewPr snapToGrid="0">
      <p:cViewPr varScale="1">
        <p:scale>
          <a:sx n="66" d="100"/>
          <a:sy n="66" d="100"/>
        </p:scale>
        <p:origin x="135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9F0704-5AFA-4A99-AFAB-71940E7E4E60}" type="doc">
      <dgm:prSet loTypeId="urn:microsoft.com/office/officeart/2005/8/layout/pyramid2" loCatId="list" qsTypeId="urn:microsoft.com/office/officeart/2005/8/quickstyle/simple1" qsCatId="simple" csTypeId="urn:microsoft.com/office/officeart/2005/8/colors/accent1_2" csCatId="accent1" phldr="1"/>
      <dgm:spPr/>
    </dgm:pt>
    <dgm:pt modelId="{10B481ED-5F10-408C-93FA-A53D366BFDF4}">
      <dgm:prSet/>
      <dgm:spPr/>
      <dgm:t>
        <a:bodyPr/>
        <a:lstStyle/>
        <a:p>
          <a:pPr rtl="1"/>
          <a:r>
            <a:rPr lang="en-US" smtClean="0"/>
            <a:t>CSS</a:t>
          </a:r>
          <a:endParaRPr lang="he-IL" dirty="0"/>
        </a:p>
      </dgm:t>
    </dgm:pt>
    <dgm:pt modelId="{19E461A4-7FEB-4D8B-A1DC-750955240C5E}" type="parTrans" cxnId="{1F640F3F-03BB-4572-8EDE-B8D1E2891E09}">
      <dgm:prSet/>
      <dgm:spPr/>
      <dgm:t>
        <a:bodyPr/>
        <a:lstStyle/>
        <a:p>
          <a:pPr rtl="1"/>
          <a:endParaRPr lang="he-IL"/>
        </a:p>
      </dgm:t>
    </dgm:pt>
    <dgm:pt modelId="{4071D729-21E8-4914-A5F1-A4D7186518F8}" type="sibTrans" cxnId="{1F640F3F-03BB-4572-8EDE-B8D1E2891E09}">
      <dgm:prSet/>
      <dgm:spPr/>
      <dgm:t>
        <a:bodyPr/>
        <a:lstStyle/>
        <a:p>
          <a:pPr rtl="1"/>
          <a:endParaRPr lang="he-IL"/>
        </a:p>
      </dgm:t>
    </dgm:pt>
    <dgm:pt modelId="{CEA26D2A-13DF-406B-8DD1-5F90A73D2EF3}">
      <dgm:prSet/>
      <dgm:spPr/>
      <dgm:t>
        <a:bodyPr/>
        <a:lstStyle/>
        <a:p>
          <a:pPr rtl="1"/>
          <a:r>
            <a:rPr lang="en-US" smtClean="0"/>
            <a:t>HTML</a:t>
          </a:r>
          <a:endParaRPr lang="he-IL" dirty="0"/>
        </a:p>
      </dgm:t>
    </dgm:pt>
    <dgm:pt modelId="{53BFAA9B-4CD3-43B0-B3AC-0688882C98B9}" type="parTrans" cxnId="{83C7B9D2-C2BC-45D7-91CA-FA2DCC44E6F5}">
      <dgm:prSet/>
      <dgm:spPr/>
      <dgm:t>
        <a:bodyPr/>
        <a:lstStyle/>
        <a:p>
          <a:pPr rtl="1"/>
          <a:endParaRPr lang="he-IL"/>
        </a:p>
      </dgm:t>
    </dgm:pt>
    <dgm:pt modelId="{C552AB66-9529-4FB5-9635-854AE9C5FA0A}" type="sibTrans" cxnId="{83C7B9D2-C2BC-45D7-91CA-FA2DCC44E6F5}">
      <dgm:prSet/>
      <dgm:spPr/>
      <dgm:t>
        <a:bodyPr/>
        <a:lstStyle/>
        <a:p>
          <a:pPr rtl="1"/>
          <a:endParaRPr lang="he-IL"/>
        </a:p>
      </dgm:t>
    </dgm:pt>
    <dgm:pt modelId="{10363BFF-3F0F-4D55-80E9-9AF643A33970}">
      <dgm:prSet/>
      <dgm:spPr/>
      <dgm:t>
        <a:bodyPr/>
        <a:lstStyle/>
        <a:p>
          <a:pPr rtl="1"/>
          <a:r>
            <a:rPr lang="en-US" dirty="0" smtClean="0"/>
            <a:t>JavaScript</a:t>
          </a:r>
          <a:endParaRPr lang="he-IL" dirty="0"/>
        </a:p>
      </dgm:t>
    </dgm:pt>
    <dgm:pt modelId="{0D803A3A-ED5D-4A6D-B0ED-8E19AC168BAD}" type="parTrans" cxnId="{F403B316-8A78-42DF-B6CD-D7E0D0F069AF}">
      <dgm:prSet/>
      <dgm:spPr/>
      <dgm:t>
        <a:bodyPr/>
        <a:lstStyle/>
        <a:p>
          <a:pPr rtl="1"/>
          <a:endParaRPr lang="he-IL"/>
        </a:p>
      </dgm:t>
    </dgm:pt>
    <dgm:pt modelId="{AC058CE9-7D9C-4097-AB93-C68C49283F25}" type="sibTrans" cxnId="{F403B316-8A78-42DF-B6CD-D7E0D0F069AF}">
      <dgm:prSet/>
      <dgm:spPr/>
      <dgm:t>
        <a:bodyPr/>
        <a:lstStyle/>
        <a:p>
          <a:pPr rtl="1"/>
          <a:endParaRPr lang="he-IL"/>
        </a:p>
      </dgm:t>
    </dgm:pt>
    <dgm:pt modelId="{F5007CCB-8FBF-4032-9A70-3F0B941C9EED}" type="pres">
      <dgm:prSet presAssocID="{DF9F0704-5AFA-4A99-AFAB-71940E7E4E60}" presName="compositeShape" presStyleCnt="0">
        <dgm:presLayoutVars>
          <dgm:dir/>
          <dgm:resizeHandles/>
        </dgm:presLayoutVars>
      </dgm:prSet>
      <dgm:spPr/>
    </dgm:pt>
    <dgm:pt modelId="{A6C79F9B-A66E-48A2-9333-6DECDD58CD95}" type="pres">
      <dgm:prSet presAssocID="{DF9F0704-5AFA-4A99-AFAB-71940E7E4E60}" presName="pyramid" presStyleLbl="node1" presStyleIdx="0" presStyleCnt="1"/>
      <dgm:spPr/>
    </dgm:pt>
    <dgm:pt modelId="{2DCABBEB-5937-44AD-9804-A7FBEF94CB4E}" type="pres">
      <dgm:prSet presAssocID="{DF9F0704-5AFA-4A99-AFAB-71940E7E4E60}" presName="theList" presStyleCnt="0"/>
      <dgm:spPr/>
    </dgm:pt>
    <dgm:pt modelId="{DC61CED7-832D-46CA-A561-A1226705B63F}" type="pres">
      <dgm:prSet presAssocID="{10B481ED-5F10-408C-93FA-A53D366BFDF4}" presName="aNode" presStyleLbl="fgAcc1" presStyleIdx="0" presStyleCnt="3">
        <dgm:presLayoutVars>
          <dgm:bulletEnabled val="1"/>
        </dgm:presLayoutVars>
      </dgm:prSet>
      <dgm:spPr/>
      <dgm:t>
        <a:bodyPr/>
        <a:lstStyle/>
        <a:p>
          <a:pPr rtl="1"/>
          <a:endParaRPr lang="he-IL"/>
        </a:p>
      </dgm:t>
    </dgm:pt>
    <dgm:pt modelId="{3306E838-B0FD-4AC1-A805-AB7A7F06F0E2}" type="pres">
      <dgm:prSet presAssocID="{10B481ED-5F10-408C-93FA-A53D366BFDF4}" presName="aSpace" presStyleCnt="0"/>
      <dgm:spPr/>
    </dgm:pt>
    <dgm:pt modelId="{8C13D63E-E45B-4C31-9F6C-03758E0C1D00}" type="pres">
      <dgm:prSet presAssocID="{CEA26D2A-13DF-406B-8DD1-5F90A73D2EF3}" presName="aNode" presStyleLbl="fgAcc1" presStyleIdx="1" presStyleCnt="3">
        <dgm:presLayoutVars>
          <dgm:bulletEnabled val="1"/>
        </dgm:presLayoutVars>
      </dgm:prSet>
      <dgm:spPr/>
      <dgm:t>
        <a:bodyPr/>
        <a:lstStyle/>
        <a:p>
          <a:pPr rtl="1"/>
          <a:endParaRPr lang="he-IL"/>
        </a:p>
      </dgm:t>
    </dgm:pt>
    <dgm:pt modelId="{779D9EDE-1751-4072-85CE-D6EF5832E08A}" type="pres">
      <dgm:prSet presAssocID="{CEA26D2A-13DF-406B-8DD1-5F90A73D2EF3}" presName="aSpace" presStyleCnt="0"/>
      <dgm:spPr/>
    </dgm:pt>
    <dgm:pt modelId="{3B6821B0-2A10-4812-A4C6-E22675662047}" type="pres">
      <dgm:prSet presAssocID="{10363BFF-3F0F-4D55-80E9-9AF643A33970}" presName="aNode" presStyleLbl="fgAcc1" presStyleIdx="2" presStyleCnt="3">
        <dgm:presLayoutVars>
          <dgm:bulletEnabled val="1"/>
        </dgm:presLayoutVars>
      </dgm:prSet>
      <dgm:spPr/>
      <dgm:t>
        <a:bodyPr/>
        <a:lstStyle/>
        <a:p>
          <a:pPr rtl="1"/>
          <a:endParaRPr lang="he-IL"/>
        </a:p>
      </dgm:t>
    </dgm:pt>
    <dgm:pt modelId="{44A135EC-499C-469B-BA20-B5FDA97C1AAA}" type="pres">
      <dgm:prSet presAssocID="{10363BFF-3F0F-4D55-80E9-9AF643A33970}" presName="aSpace" presStyleCnt="0"/>
      <dgm:spPr/>
    </dgm:pt>
  </dgm:ptLst>
  <dgm:cxnLst>
    <dgm:cxn modelId="{F403B316-8A78-42DF-B6CD-D7E0D0F069AF}" srcId="{DF9F0704-5AFA-4A99-AFAB-71940E7E4E60}" destId="{10363BFF-3F0F-4D55-80E9-9AF643A33970}" srcOrd="2" destOrd="0" parTransId="{0D803A3A-ED5D-4A6D-B0ED-8E19AC168BAD}" sibTransId="{AC058CE9-7D9C-4097-AB93-C68C49283F25}"/>
    <dgm:cxn modelId="{1F640F3F-03BB-4572-8EDE-B8D1E2891E09}" srcId="{DF9F0704-5AFA-4A99-AFAB-71940E7E4E60}" destId="{10B481ED-5F10-408C-93FA-A53D366BFDF4}" srcOrd="0" destOrd="0" parTransId="{19E461A4-7FEB-4D8B-A1DC-750955240C5E}" sibTransId="{4071D729-21E8-4914-A5F1-A4D7186518F8}"/>
    <dgm:cxn modelId="{D4926221-988A-4995-BA22-CBD5116672CF}" type="presOf" srcId="{10B481ED-5F10-408C-93FA-A53D366BFDF4}" destId="{DC61CED7-832D-46CA-A561-A1226705B63F}" srcOrd="0" destOrd="0" presId="urn:microsoft.com/office/officeart/2005/8/layout/pyramid2"/>
    <dgm:cxn modelId="{83C7B9D2-C2BC-45D7-91CA-FA2DCC44E6F5}" srcId="{DF9F0704-5AFA-4A99-AFAB-71940E7E4E60}" destId="{CEA26D2A-13DF-406B-8DD1-5F90A73D2EF3}" srcOrd="1" destOrd="0" parTransId="{53BFAA9B-4CD3-43B0-B3AC-0688882C98B9}" sibTransId="{C552AB66-9529-4FB5-9635-854AE9C5FA0A}"/>
    <dgm:cxn modelId="{C763A175-78B2-4924-A174-8D66798503C6}" type="presOf" srcId="{10363BFF-3F0F-4D55-80E9-9AF643A33970}" destId="{3B6821B0-2A10-4812-A4C6-E22675662047}" srcOrd="0" destOrd="0" presId="urn:microsoft.com/office/officeart/2005/8/layout/pyramid2"/>
    <dgm:cxn modelId="{1C82CEE3-7575-4FB8-B272-B64D1D36E824}" type="presOf" srcId="{DF9F0704-5AFA-4A99-AFAB-71940E7E4E60}" destId="{F5007CCB-8FBF-4032-9A70-3F0B941C9EED}" srcOrd="0" destOrd="0" presId="urn:microsoft.com/office/officeart/2005/8/layout/pyramid2"/>
    <dgm:cxn modelId="{F9E1309B-2197-4C8F-B945-B25B24CF3E9E}" type="presOf" srcId="{CEA26D2A-13DF-406B-8DD1-5F90A73D2EF3}" destId="{8C13D63E-E45B-4C31-9F6C-03758E0C1D00}" srcOrd="0" destOrd="0" presId="urn:microsoft.com/office/officeart/2005/8/layout/pyramid2"/>
    <dgm:cxn modelId="{C1BB9566-8A57-403B-A200-3FD737E06ADD}" type="presParOf" srcId="{F5007CCB-8FBF-4032-9A70-3F0B941C9EED}" destId="{A6C79F9B-A66E-48A2-9333-6DECDD58CD95}" srcOrd="0" destOrd="0" presId="urn:microsoft.com/office/officeart/2005/8/layout/pyramid2"/>
    <dgm:cxn modelId="{3BCC56CE-0D60-4B9C-8456-C926AA1F4200}" type="presParOf" srcId="{F5007CCB-8FBF-4032-9A70-3F0B941C9EED}" destId="{2DCABBEB-5937-44AD-9804-A7FBEF94CB4E}" srcOrd="1" destOrd="0" presId="urn:microsoft.com/office/officeart/2005/8/layout/pyramid2"/>
    <dgm:cxn modelId="{FBCDA4E2-07B8-480C-90ED-C1BEC5C22CB1}" type="presParOf" srcId="{2DCABBEB-5937-44AD-9804-A7FBEF94CB4E}" destId="{DC61CED7-832D-46CA-A561-A1226705B63F}" srcOrd="0" destOrd="0" presId="urn:microsoft.com/office/officeart/2005/8/layout/pyramid2"/>
    <dgm:cxn modelId="{50B0C2E7-E95B-4B24-8D69-1E4233BB49C0}" type="presParOf" srcId="{2DCABBEB-5937-44AD-9804-A7FBEF94CB4E}" destId="{3306E838-B0FD-4AC1-A805-AB7A7F06F0E2}" srcOrd="1" destOrd="0" presId="urn:microsoft.com/office/officeart/2005/8/layout/pyramid2"/>
    <dgm:cxn modelId="{4A3552B6-6F96-4C84-953C-AE9F21386E88}" type="presParOf" srcId="{2DCABBEB-5937-44AD-9804-A7FBEF94CB4E}" destId="{8C13D63E-E45B-4C31-9F6C-03758E0C1D00}" srcOrd="2" destOrd="0" presId="urn:microsoft.com/office/officeart/2005/8/layout/pyramid2"/>
    <dgm:cxn modelId="{C8E87A9E-8C7A-4A10-84FD-F0DE4FB2C3C5}" type="presParOf" srcId="{2DCABBEB-5937-44AD-9804-A7FBEF94CB4E}" destId="{779D9EDE-1751-4072-85CE-D6EF5832E08A}" srcOrd="3" destOrd="0" presId="urn:microsoft.com/office/officeart/2005/8/layout/pyramid2"/>
    <dgm:cxn modelId="{DC7CD0BA-D6FA-4830-B572-B84509D98810}" type="presParOf" srcId="{2DCABBEB-5937-44AD-9804-A7FBEF94CB4E}" destId="{3B6821B0-2A10-4812-A4C6-E22675662047}" srcOrd="4" destOrd="0" presId="urn:microsoft.com/office/officeart/2005/8/layout/pyramid2"/>
    <dgm:cxn modelId="{645110DC-CC32-4A18-A15E-1B4A0C8D6046}" type="presParOf" srcId="{2DCABBEB-5937-44AD-9804-A7FBEF94CB4E}" destId="{44A135EC-499C-469B-BA20-B5FDA97C1AAA}"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79F9B-A66E-48A2-9333-6DECDD58CD95}">
      <dsp:nvSpPr>
        <dsp:cNvPr id="0" name=""/>
        <dsp:cNvSpPr/>
      </dsp:nvSpPr>
      <dsp:spPr>
        <a:xfrm>
          <a:off x="1120262" y="0"/>
          <a:ext cx="5119544" cy="5119544"/>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1CED7-832D-46CA-A561-A1226705B63F}">
      <dsp:nvSpPr>
        <dsp:cNvPr id="0" name=""/>
        <dsp:cNvSpPr/>
      </dsp:nvSpPr>
      <dsp:spPr>
        <a:xfrm>
          <a:off x="3680034" y="514704"/>
          <a:ext cx="3327703" cy="12118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rtl="1">
            <a:lnSpc>
              <a:spcPct val="90000"/>
            </a:lnSpc>
            <a:spcBef>
              <a:spcPct val="0"/>
            </a:spcBef>
            <a:spcAft>
              <a:spcPct val="35000"/>
            </a:spcAft>
          </a:pPr>
          <a:r>
            <a:rPr lang="en-US" sz="4700" kern="1200" smtClean="0"/>
            <a:t>CSS</a:t>
          </a:r>
          <a:endParaRPr lang="he-IL" sz="4700" kern="1200" dirty="0"/>
        </a:p>
      </dsp:txBody>
      <dsp:txXfrm>
        <a:off x="3739194" y="573864"/>
        <a:ext cx="3209383" cy="1093572"/>
      </dsp:txXfrm>
    </dsp:sp>
    <dsp:sp modelId="{8C13D63E-E45B-4C31-9F6C-03758E0C1D00}">
      <dsp:nvSpPr>
        <dsp:cNvPr id="0" name=""/>
        <dsp:cNvSpPr/>
      </dsp:nvSpPr>
      <dsp:spPr>
        <a:xfrm>
          <a:off x="3680034" y="1878082"/>
          <a:ext cx="3327703" cy="12118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rtl="1">
            <a:lnSpc>
              <a:spcPct val="90000"/>
            </a:lnSpc>
            <a:spcBef>
              <a:spcPct val="0"/>
            </a:spcBef>
            <a:spcAft>
              <a:spcPct val="35000"/>
            </a:spcAft>
          </a:pPr>
          <a:r>
            <a:rPr lang="en-US" sz="4700" kern="1200" smtClean="0"/>
            <a:t>HTML</a:t>
          </a:r>
          <a:endParaRPr lang="he-IL" sz="4700" kern="1200" dirty="0"/>
        </a:p>
      </dsp:txBody>
      <dsp:txXfrm>
        <a:off x="3739194" y="1937242"/>
        <a:ext cx="3209383" cy="1093572"/>
      </dsp:txXfrm>
    </dsp:sp>
    <dsp:sp modelId="{3B6821B0-2A10-4812-A4C6-E22675662047}">
      <dsp:nvSpPr>
        <dsp:cNvPr id="0" name=""/>
        <dsp:cNvSpPr/>
      </dsp:nvSpPr>
      <dsp:spPr>
        <a:xfrm>
          <a:off x="3680034" y="3241461"/>
          <a:ext cx="3327703" cy="121189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rtl="1">
            <a:lnSpc>
              <a:spcPct val="90000"/>
            </a:lnSpc>
            <a:spcBef>
              <a:spcPct val="0"/>
            </a:spcBef>
            <a:spcAft>
              <a:spcPct val="35000"/>
            </a:spcAft>
          </a:pPr>
          <a:r>
            <a:rPr lang="en-US" sz="4700" kern="1200" dirty="0" smtClean="0"/>
            <a:t>JavaScript</a:t>
          </a:r>
          <a:endParaRPr lang="he-IL" sz="4700" kern="1200" dirty="0"/>
        </a:p>
      </dsp:txBody>
      <dsp:txXfrm>
        <a:off x="3739194" y="3300621"/>
        <a:ext cx="3209383" cy="109357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62657-994A-4AB9-89DB-75FD26FD5353}" type="datetimeFigureOut">
              <a:rPr lang="en-US" smtClean="0"/>
              <a:t>11/25/2014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48AA82-FCD2-4BBF-B806-94C494F2DF47}" type="slidenum">
              <a:rPr lang="en-US" smtClean="0"/>
              <a:t>‹#›</a:t>
            </a:fld>
            <a:endParaRPr lang="en-US"/>
          </a:p>
        </p:txBody>
      </p:sp>
    </p:spTree>
    <p:extLst>
      <p:ext uri="{BB962C8B-B14F-4D97-AF65-F5344CB8AC3E}">
        <p14:creationId xmlns:p14="http://schemas.microsoft.com/office/powerpoint/2010/main" val="3871882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gn="r" rtl="1"/>
            <a:endParaRPr lang="he-IL" b="0" baseline="0" dirty="0" smtClean="0"/>
          </a:p>
        </p:txBody>
      </p:sp>
      <p:sp>
        <p:nvSpPr>
          <p:cNvPr id="4" name="Date Placeholder 3"/>
          <p:cNvSpPr>
            <a:spLocks noGrp="1"/>
          </p:cNvSpPr>
          <p:nvPr>
            <p:ph type="dt" idx="10"/>
          </p:nvPr>
        </p:nvSpPr>
        <p:spPr>
          <a:xfrm>
            <a:off x="3884613" y="0"/>
            <a:ext cx="2971800" cy="457200"/>
          </a:xfrm>
          <a:prstGeom prst="rect">
            <a:avLst/>
          </a:prstGeom>
        </p:spPr>
        <p:txBody>
          <a:bodyPr/>
          <a:lstStyle/>
          <a:p>
            <a:fld id="{2CB8296B-8E3A-4B2C-9983-2A2FCC44FCAD}" type="datetime1">
              <a:rPr lang="en-US" smtClean="0"/>
              <a:t>11/25/2014</a:t>
            </a:fld>
            <a:endParaRPr lang="en-US" dirty="0"/>
          </a:p>
        </p:txBody>
      </p:sp>
      <p:sp>
        <p:nvSpPr>
          <p:cNvPr id="5" name="Footer Placeholder 4"/>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8" name="Header Placeholder 7"/>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927369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443885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A448AA82-FCD2-4BBF-B806-94C494F2DF47}" type="slidenum">
              <a:rPr lang="en-US" smtClean="0"/>
              <a:t>15</a:t>
            </a:fld>
            <a:endParaRPr lang="en-US"/>
          </a:p>
        </p:txBody>
      </p:sp>
    </p:spTree>
    <p:extLst>
      <p:ext uri="{BB962C8B-B14F-4D97-AF65-F5344CB8AC3E}">
        <p14:creationId xmlns:p14="http://schemas.microsoft.com/office/powerpoint/2010/main" val="689977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http://channel9.msdn.com/Events/Build/2014/2-649</a:t>
            </a:r>
          </a:p>
        </p:txBody>
      </p:sp>
      <p:sp>
        <p:nvSpPr>
          <p:cNvPr id="4" name="Slide Number Placeholder 3"/>
          <p:cNvSpPr>
            <a:spLocks noGrp="1"/>
          </p:cNvSpPr>
          <p:nvPr>
            <p:ph type="sldNum" sz="quarter" idx="10"/>
          </p:nvPr>
        </p:nvSpPr>
        <p:spPr/>
        <p:txBody>
          <a:bodyPr/>
          <a:lstStyle/>
          <a:p>
            <a:fld id="{A448AA82-FCD2-4BBF-B806-94C494F2DF47}" type="slidenum">
              <a:rPr lang="en-US" smtClean="0"/>
              <a:t>18</a:t>
            </a:fld>
            <a:endParaRPr lang="en-US"/>
          </a:p>
        </p:txBody>
      </p:sp>
    </p:spTree>
    <p:extLst>
      <p:ext uri="{BB962C8B-B14F-4D97-AF65-F5344CB8AC3E}">
        <p14:creationId xmlns:p14="http://schemas.microsoft.com/office/powerpoint/2010/main" val="2139063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b="1" dirty="0"/>
          </a:p>
        </p:txBody>
      </p:sp>
      <p:sp>
        <p:nvSpPr>
          <p:cNvPr id="4" name="Slide Number Placeholder 3"/>
          <p:cNvSpPr>
            <a:spLocks noGrp="1"/>
          </p:cNvSpPr>
          <p:nvPr>
            <p:ph type="sldNum" sz="quarter" idx="10"/>
          </p:nvPr>
        </p:nvSpPr>
        <p:spPr/>
        <p:txBody>
          <a:bodyPr/>
          <a:lstStyle/>
          <a:p>
            <a:fld id="{A448AA82-FCD2-4BBF-B806-94C494F2DF47}" type="slidenum">
              <a:rPr lang="en-US" smtClean="0"/>
              <a:t>19</a:t>
            </a:fld>
            <a:endParaRPr lang="en-US"/>
          </a:p>
        </p:txBody>
      </p:sp>
    </p:spTree>
    <p:extLst>
      <p:ext uri="{BB962C8B-B14F-4D97-AF65-F5344CB8AC3E}">
        <p14:creationId xmlns:p14="http://schemas.microsoft.com/office/powerpoint/2010/main" val="261688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A448AA82-FCD2-4BBF-B806-94C494F2DF47}" type="slidenum">
              <a:rPr lang="en-US" smtClean="0"/>
              <a:t>20</a:t>
            </a:fld>
            <a:endParaRPr lang="en-US"/>
          </a:p>
        </p:txBody>
      </p:sp>
    </p:spTree>
    <p:extLst>
      <p:ext uri="{BB962C8B-B14F-4D97-AF65-F5344CB8AC3E}">
        <p14:creationId xmlns:p14="http://schemas.microsoft.com/office/powerpoint/2010/main" val="38872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80997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A448AA82-FCD2-4BBF-B806-94C494F2DF47}" type="slidenum">
              <a:rPr lang="en-US" smtClean="0"/>
              <a:t>4</a:t>
            </a:fld>
            <a:endParaRPr lang="en-US"/>
          </a:p>
        </p:txBody>
      </p:sp>
    </p:spTree>
    <p:extLst>
      <p:ext uri="{BB962C8B-B14F-4D97-AF65-F5344CB8AC3E}">
        <p14:creationId xmlns:p14="http://schemas.microsoft.com/office/powerpoint/2010/main" val="194530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A448AA82-FCD2-4BBF-B806-94C494F2DF47}" type="slidenum">
              <a:rPr lang="en-US" smtClean="0"/>
              <a:t>5</a:t>
            </a:fld>
            <a:endParaRPr lang="en-US"/>
          </a:p>
        </p:txBody>
      </p:sp>
    </p:spTree>
    <p:extLst>
      <p:ext uri="{BB962C8B-B14F-4D97-AF65-F5344CB8AC3E}">
        <p14:creationId xmlns:p14="http://schemas.microsoft.com/office/powerpoint/2010/main" val="1465918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895909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endParaRPr lang="he-IL"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567955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32688" rtl="1" eaLnBrk="1" fontAlgn="auto" latinLnBrk="0" hangingPunct="1">
              <a:lnSpc>
                <a:spcPct val="100000"/>
              </a:lnSpc>
              <a:spcBef>
                <a:spcPts val="0"/>
              </a:spcBef>
              <a:spcAft>
                <a:spcPts val="0"/>
              </a:spcAft>
              <a:buClrTx/>
              <a:buSzTx/>
              <a:buFontTx/>
              <a:buNone/>
              <a:tabLst/>
              <a:defRPr/>
            </a:pP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11/25/2014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75327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b="0"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682771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b="0"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645442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jp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2.png"/><Relationship Id="rId1" Type="http://schemas.openxmlformats.org/officeDocument/2006/relationships/slideMaster" Target="../slideMasters/slideMaster8.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Master" Target="../slideMasters/slideMaster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8.xml"/><Relationship Id="rId4" Type="http://schemas.openxmlformats.org/officeDocument/2006/relationships/image" Target="../media/image26.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8.xml"/><Relationship Id="rId4" Type="http://schemas.openxmlformats.org/officeDocument/2006/relationships/image" Target="../media/image26.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62.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2.png"/><Relationship Id="rId1" Type="http://schemas.openxmlformats.org/officeDocument/2006/relationships/slideMaster" Target="../slideMasters/slideMaster9.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Master" Target="../slideMasters/slideMaster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9.xml"/><Relationship Id="rId4" Type="http://schemas.openxmlformats.org/officeDocument/2006/relationships/image" Target="../media/image62.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29.png"/><Relationship Id="rId12" Type="http://schemas.openxmlformats.org/officeDocument/2006/relationships/image" Target="../media/image38.pn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26.pn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09A25D-2221-4BFA-B696-8DBD8E67D3A2}" type="datetimeFigureOut">
              <a:rPr lang="en-US" smtClean="0"/>
              <a:t>11/25/2014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35536-A753-4E69-86B2-0AF759B3F2CD}" type="slidenum">
              <a:rPr lang="en-US" smtClean="0"/>
              <a:t>‹#›</a:t>
            </a:fld>
            <a:endParaRPr lang="en-US"/>
          </a:p>
        </p:txBody>
      </p:sp>
    </p:spTree>
    <p:extLst>
      <p:ext uri="{BB962C8B-B14F-4D97-AF65-F5344CB8AC3E}">
        <p14:creationId xmlns:p14="http://schemas.microsoft.com/office/powerpoint/2010/main" val="1518372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09A25D-2221-4BFA-B696-8DBD8E67D3A2}" type="datetimeFigureOut">
              <a:rPr lang="en-US" smtClean="0"/>
              <a:t>11/25/2014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35536-A753-4E69-86B2-0AF759B3F2CD}" type="slidenum">
              <a:rPr lang="en-US" smtClean="0"/>
              <a:t>‹#›</a:t>
            </a:fld>
            <a:endParaRPr lang="en-US"/>
          </a:p>
        </p:txBody>
      </p:sp>
    </p:spTree>
    <p:extLst>
      <p:ext uri="{BB962C8B-B14F-4D97-AF65-F5344CB8AC3E}">
        <p14:creationId xmlns:p14="http://schemas.microsoft.com/office/powerpoint/2010/main" val="33825955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931581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1510944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520732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69929661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59318907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4255014853"/>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endParaRPr lang="en-US" dirty="0"/>
          </a:p>
        </p:txBody>
      </p:sp>
    </p:spTree>
    <p:extLst>
      <p:ext uri="{BB962C8B-B14F-4D97-AF65-F5344CB8AC3E}">
        <p14:creationId xmlns:p14="http://schemas.microsoft.com/office/powerpoint/2010/main" val="28164405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593453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4199199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640734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09A25D-2221-4BFA-B696-8DBD8E67D3A2}" type="datetimeFigureOut">
              <a:rPr lang="en-US" smtClean="0"/>
              <a:t>11/25/2014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35536-A753-4E69-86B2-0AF759B3F2CD}" type="slidenum">
              <a:rPr lang="en-US" smtClean="0"/>
              <a:t>‹#›</a:t>
            </a:fld>
            <a:endParaRPr lang="en-US"/>
          </a:p>
        </p:txBody>
      </p:sp>
    </p:spTree>
    <p:extLst>
      <p:ext uri="{BB962C8B-B14F-4D97-AF65-F5344CB8AC3E}">
        <p14:creationId xmlns:p14="http://schemas.microsoft.com/office/powerpoint/2010/main" val="52927003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19852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60276325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6" name="build2" hidden="1"/>
          <p:cNvSpPr>
            <a:spLocks noEditPoints="1"/>
          </p:cNvSpPr>
          <p:nvPr userDrawn="1"/>
        </p:nvSpPr>
        <p:spPr bwMode="black">
          <a:xfrm>
            <a:off x="2095548" y="4283526"/>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20" y="0"/>
            <a:ext cx="12188481" cy="6858000"/>
          </a:xfrm>
          <a:prstGeom prst="rect">
            <a:avLst/>
          </a:prstGeom>
        </p:spPr>
      </p:pic>
      <p:sp>
        <p:nvSpPr>
          <p:cNvPr id="10" name="Rectangle 9"/>
          <p:cNvSpPr/>
          <p:nvPr userDrawn="1"/>
        </p:nvSpPr>
        <p:spPr bwMode="auto">
          <a:xfrm>
            <a:off x="0" y="0"/>
            <a:ext cx="12188683" cy="6858000"/>
          </a:xfrm>
          <a:prstGeom prst="rect">
            <a:avLst/>
          </a:prstGeom>
          <a:gradFill>
            <a:gsLst>
              <a:gs pos="0">
                <a:schemeClr val="bg1">
                  <a:alpha val="0"/>
                </a:schemeClr>
              </a:gs>
              <a:gs pos="100000">
                <a:schemeClr val="bg1">
                  <a:alpha val="5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a:spLocks noEditPoints="1"/>
          </p:cNvSpPr>
          <p:nvPr userDrawn="1"/>
        </p:nvSpPr>
        <p:spPr bwMode="black">
          <a:xfrm>
            <a:off x="8943388" y="5670381"/>
            <a:ext cx="2859234" cy="717552"/>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21399784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26142667"/>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327260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68" tIns="107526" rIns="143368" bIns="10752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68" tIns="89605" rIns="143368" bIns="89605"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3"/>
            <a:ext cx="3693023" cy="791209"/>
          </a:xfrm>
          <a:prstGeom prst="rect">
            <a:avLst/>
          </a:prstGeom>
        </p:spPr>
      </p:pic>
    </p:spTree>
    <p:extLst>
      <p:ext uri="{BB962C8B-B14F-4D97-AF65-F5344CB8AC3E}">
        <p14:creationId xmlns:p14="http://schemas.microsoft.com/office/powerpoint/2010/main" val="4099013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algn="ctr" defTabSz="91375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3368" tIns="89605" rIns="143368" bIns="89605"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3"/>
            <a:ext cx="2507472" cy="537212"/>
          </a:xfrm>
          <a:prstGeom prst="rect">
            <a:avLst/>
          </a:prstGeom>
        </p:spPr>
      </p:pic>
      <p:sp>
        <p:nvSpPr>
          <p:cNvPr id="5" name="Text Placeholder 4"/>
          <p:cNvSpPr>
            <a:spLocks noGrp="1"/>
          </p:cNvSpPr>
          <p:nvPr>
            <p:ph type="body" sz="quarter" idx="12" hasCustomPrompt="1"/>
          </p:nvPr>
        </p:nvSpPr>
        <p:spPr>
          <a:xfrm>
            <a:off x="269306" y="3878574"/>
            <a:ext cx="8964186" cy="1792326"/>
          </a:xfrm>
          <a:noFill/>
        </p:spPr>
        <p:txBody>
          <a:bodyPr lIns="143368" tIns="107526" rIns="143368" bIns="107526">
            <a:noAutofit/>
          </a:bodyPr>
          <a:lstStyle>
            <a:lvl1pPr marL="0" indent="0">
              <a:spcBef>
                <a:spcPts val="0"/>
              </a:spcBef>
              <a:buNone/>
              <a:defRPr sz="35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1813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16" name="Rectangle 15"/>
          <p:cNvSpPr/>
          <p:nvPr userDrawn="1"/>
        </p:nvSpPr>
        <p:spPr bwMode="auto">
          <a:xfrm>
            <a:off x="269239" y="2084172"/>
            <a:ext cx="8964248"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algn="ctr" defTabSz="91375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2081648"/>
            <a:ext cx="8964185" cy="1795633"/>
          </a:xfrm>
          <a:noFill/>
        </p:spPr>
        <p:txBody>
          <a:bodyPr lIns="143368" tIns="89605" rIns="143368" bIns="89605" anchor="t" anchorCtr="0"/>
          <a:lstStyle>
            <a:lvl1pPr>
              <a:defRPr sz="5900" spc="-98" baseline="0">
                <a:gradFill>
                  <a:gsLst>
                    <a:gs pos="5833">
                      <a:schemeClr val="tx1"/>
                    </a:gs>
                    <a:gs pos="18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7280"/>
            <a:ext cx="8964185" cy="1793105"/>
          </a:xfrm>
          <a:noFill/>
        </p:spPr>
        <p:txBody>
          <a:bodyPr lIns="143368" tIns="107526" rIns="143368" bIns="10752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5" y="471123"/>
            <a:ext cx="2507472" cy="537212"/>
          </a:xfrm>
          <a:prstGeom prst="rect">
            <a:avLst/>
          </a:prstGeom>
        </p:spPr>
      </p:pic>
    </p:spTree>
    <p:extLst>
      <p:ext uri="{BB962C8B-B14F-4D97-AF65-F5344CB8AC3E}">
        <p14:creationId xmlns:p14="http://schemas.microsoft.com/office/powerpoint/2010/main" val="3803442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 y="4"/>
            <a:ext cx="12190269" cy="6857999"/>
          </a:xfrm>
          <a:prstGeom prst="rect">
            <a:avLst/>
          </a:prstGeom>
        </p:spPr>
      </p:pic>
      <p:sp>
        <p:nvSpPr>
          <p:cNvPr id="18" name="Rectangle 17"/>
          <p:cNvSpPr/>
          <p:nvPr userDrawn="1"/>
        </p:nvSpPr>
        <p:spPr bwMode="gray">
          <a:xfrm>
            <a:off x="269243"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algn="ctr" defTabSz="91375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3368" tIns="89605" rIns="143368" bIns="89605"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4"/>
            <a:ext cx="7172955" cy="1789991"/>
          </a:xfrm>
        </p:spPr>
        <p:txBody>
          <a:bodyPr tIns="107526" bIns="107526">
            <a:noAutofit/>
          </a:bodyPr>
          <a:lstStyle>
            <a:lvl1pPr marL="0" indent="0">
              <a:spcBef>
                <a:spcPts val="0"/>
              </a:spcBef>
              <a:buNone/>
              <a:defRPr sz="31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8"/>
            <a:ext cx="1522404" cy="326166"/>
          </a:xfrm>
          <a:prstGeom prst="rect">
            <a:avLst/>
          </a:prstGeom>
        </p:spPr>
      </p:pic>
    </p:spTree>
    <p:extLst>
      <p:ext uri="{BB962C8B-B14F-4D97-AF65-F5344CB8AC3E}">
        <p14:creationId xmlns:p14="http://schemas.microsoft.com/office/powerpoint/2010/main" val="2196262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70" y="4"/>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algn="ctr" defTabSz="91375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3368" tIns="89605" rIns="143368" bIns="89605"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4"/>
            <a:ext cx="6276530" cy="1789991"/>
          </a:xfrm>
          <a:noFill/>
        </p:spPr>
        <p:txBody>
          <a:bodyPr tIns="107526" bIns="10752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8"/>
            <a:ext cx="1522404" cy="326166"/>
          </a:xfrm>
          <a:prstGeom prst="rect">
            <a:avLst/>
          </a:prstGeom>
        </p:spPr>
      </p:pic>
    </p:spTree>
    <p:extLst>
      <p:ext uri="{BB962C8B-B14F-4D97-AF65-F5344CB8AC3E}">
        <p14:creationId xmlns:p14="http://schemas.microsoft.com/office/powerpoint/2010/main" val="1185100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Text Placeholder 4"/>
          <p:cNvSpPr>
            <a:spLocks noGrp="1"/>
          </p:cNvSpPr>
          <p:nvPr>
            <p:ph type="body" sz="quarter" idx="12" hasCustomPrompt="1"/>
          </p:nvPr>
        </p:nvSpPr>
        <p:spPr>
          <a:xfrm>
            <a:off x="334433" y="3860780"/>
            <a:ext cx="8534400" cy="1830388"/>
          </a:xfrm>
          <a:noFill/>
        </p:spPr>
        <p:txBody>
          <a:bodyPr lIns="146304" tIns="109728" rIns="146304"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dirty="0" smtClean="0">
                <a:solidFill>
                  <a:srgbClr val="4E4E4E"/>
                </a:solidFill>
                <a:latin typeface="Segoe UI Light" pitchFamily="34" charset="0"/>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US" sz="32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Light"/>
                <a:ea typeface="+mn-ea"/>
                <a:cs typeface="+mn-cs"/>
              </a:rPr>
              <a:t>Speaker Name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US" sz="32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Light"/>
                <a:ea typeface="+mn-ea"/>
                <a:cs typeface="+mn-cs"/>
              </a:rPr>
              <a:t>Title</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n-US" sz="32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Light"/>
                <a:ea typeface="+mn-ea"/>
                <a:cs typeface="+mn-cs"/>
              </a:rPr>
              <a:t>Microsoft</a:t>
            </a:r>
            <a:endParaRPr kumimoji="0" lang="en-US" sz="32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p:txBody>
      </p:sp>
      <p:sp>
        <p:nvSpPr>
          <p:cNvPr id="8" name="Title 1"/>
          <p:cNvSpPr>
            <a:spLocks noGrp="1"/>
          </p:cNvSpPr>
          <p:nvPr>
            <p:ph type="title" hasCustomPrompt="1"/>
          </p:nvPr>
        </p:nvSpPr>
        <p:spPr>
          <a:xfrm>
            <a:off x="334441" y="2051050"/>
            <a:ext cx="10972801" cy="1828800"/>
          </a:xfrm>
          <a:noFill/>
        </p:spPr>
        <p:txBody>
          <a:bodyPr lIns="146304" tIns="91440" rIns="146304" bIns="91440" anchor="t" anchorCtr="0"/>
          <a:lstStyle>
            <a:lvl1pPr>
              <a:defRPr lang="en-US" sz="6000" b="0" kern="1200" cap="none" spc="-100" baseline="0" dirty="0">
                <a:ln w="3175">
                  <a:noFill/>
                </a:ln>
                <a:solidFill>
                  <a:srgbClr val="4E4E4E"/>
                </a:solidFill>
                <a:effectLst/>
                <a:latin typeface="+mj-lt"/>
                <a:ea typeface="+mn-ea"/>
                <a:cs typeface="Segoe UI" pitchFamily="34" charset="0"/>
              </a:defRPr>
            </a:lvl1pPr>
          </a:lstStyle>
          <a:p>
            <a:r>
              <a:rPr lang="en-US" dirty="0" smtClean="0"/>
              <a:t>Presentation title</a:t>
            </a:r>
            <a:endParaRPr lang="en-US" dirty="0"/>
          </a:p>
        </p:txBody>
      </p:sp>
      <p:pic>
        <p:nvPicPr>
          <p:cNvPr id="10"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596500" y="453416"/>
            <a:ext cx="1330758" cy="275284"/>
          </a:xfrm>
          <a:prstGeom prst="rect">
            <a:avLst/>
          </a:prstGeom>
        </p:spPr>
      </p:pic>
    </p:spTree>
    <p:extLst>
      <p:ext uri="{BB962C8B-B14F-4D97-AF65-F5344CB8AC3E}">
        <p14:creationId xmlns:p14="http://schemas.microsoft.com/office/powerpoint/2010/main" val="4168728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 y="4"/>
            <a:ext cx="12194511" cy="6857999"/>
          </a:xfrm>
          <a:prstGeom prst="rect">
            <a:avLst/>
          </a:prstGeom>
        </p:spPr>
      </p:pic>
      <p:sp>
        <p:nvSpPr>
          <p:cNvPr id="17" name="Rectangle 16"/>
          <p:cNvSpPr/>
          <p:nvPr userDrawn="1"/>
        </p:nvSpPr>
        <p:spPr bwMode="gray">
          <a:xfrm>
            <a:off x="269243"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algn="ctr" defTabSz="91375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6" y="2082468"/>
            <a:ext cx="7172955" cy="1794808"/>
          </a:xfrm>
          <a:noFill/>
        </p:spPr>
        <p:txBody>
          <a:bodyPr lIns="143368" tIns="89605" rIns="143368" bIns="89605" anchor="t" anchorCtr="0"/>
          <a:lstStyle>
            <a:lvl1pPr>
              <a:defRPr sz="59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6" y="3880394"/>
            <a:ext cx="7172955" cy="1789991"/>
          </a:xfrm>
        </p:spPr>
        <p:txBody>
          <a:bodyPr tIns="107526" bIns="10752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8"/>
            <a:ext cx="1522404" cy="326166"/>
          </a:xfrm>
          <a:prstGeom prst="rect">
            <a:avLst/>
          </a:prstGeom>
        </p:spPr>
      </p:pic>
    </p:spTree>
    <p:extLst>
      <p:ext uri="{BB962C8B-B14F-4D97-AF65-F5344CB8AC3E}">
        <p14:creationId xmlns:p14="http://schemas.microsoft.com/office/powerpoint/2010/main" val="2841559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
            <a:ext cx="12192000" cy="6857999"/>
          </a:xfrm>
          <a:prstGeom prst="rect">
            <a:avLst/>
          </a:prstGeom>
        </p:spPr>
      </p:pic>
      <p:sp>
        <p:nvSpPr>
          <p:cNvPr id="17" name="Rectangle 16"/>
          <p:cNvSpPr/>
          <p:nvPr userDrawn="1"/>
        </p:nvSpPr>
        <p:spPr bwMode="gray">
          <a:xfrm>
            <a:off x="269243"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algn="ctr" defTabSz="91375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6" y="2082468"/>
            <a:ext cx="7172955" cy="1794808"/>
          </a:xfrm>
          <a:noFill/>
        </p:spPr>
        <p:txBody>
          <a:bodyPr lIns="143368" tIns="89605" rIns="143368" bIns="89605"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6" y="3869494"/>
            <a:ext cx="7172955" cy="1793104"/>
          </a:xfrm>
          <a:noFill/>
        </p:spPr>
        <p:txBody>
          <a:bodyPr tIns="107526" bIns="10752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627105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algn="ctr" defTabSz="91375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5"/>
            <a:ext cx="6276530" cy="1793105"/>
          </a:xfrm>
          <a:noFill/>
        </p:spPr>
        <p:txBody>
          <a:bodyPr vert="horz" wrap="square" lIns="143368" tIns="89605" rIns="143368" bIns="89605" rtlCol="0" anchor="t" anchorCtr="0">
            <a:noAutofit/>
          </a:bodyPr>
          <a:lstStyle>
            <a:lvl1pPr>
              <a:defRPr lang="en-US" sz="5900"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7526" bIns="10752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529153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6" y="2084186"/>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algn="ctr" defTabSz="91375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43" y="2084172"/>
            <a:ext cx="7171399" cy="2689656"/>
          </a:xfrm>
          <a:noFill/>
        </p:spPr>
        <p:txBody>
          <a:bodyPr lIns="143368" tIns="89605" rIns="143368" bIns="89605"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4" y="4772271"/>
            <a:ext cx="7171399" cy="1794661"/>
          </a:xfrm>
          <a:noFill/>
        </p:spPr>
        <p:txBody>
          <a:bodyPr lIns="143368" tIns="107526" rIns="143368" bIns="10752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140716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algn="ctr" defTabSz="91375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05" bIns="89605"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4" y="3877281"/>
            <a:ext cx="9860674" cy="1793881"/>
          </a:xfrm>
          <a:noFill/>
        </p:spPr>
        <p:txBody>
          <a:bodyPr lIns="179211" tIns="143368" rIns="179211" bIns="143368">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5738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algn="ctr" defTabSz="91375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05" bIns="89605" anchor="t" anchorCtr="0"/>
          <a:lstStyle>
            <a:lvl1pPr>
              <a:defRPr sz="7100"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781097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084176"/>
            <a:ext cx="11653523" cy="1796217"/>
          </a:xfrm>
          <a:noFill/>
        </p:spPr>
        <p:txBody>
          <a:bodyPr tIns="89605" bIns="89605"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07583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084176"/>
            <a:ext cx="11653523" cy="1796217"/>
          </a:xfrm>
          <a:noFill/>
        </p:spPr>
        <p:txBody>
          <a:bodyPr tIns="89605" bIns="89605"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34201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084176"/>
            <a:ext cx="11653523" cy="1796217"/>
          </a:xfrm>
          <a:noFill/>
        </p:spPr>
        <p:txBody>
          <a:bodyPr tIns="89605" bIns="89605"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95741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3" y="1189181"/>
            <a:ext cx="11653523" cy="200768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3" indent="0">
              <a:buNone/>
              <a:defRPr/>
            </a:lvl3pPr>
            <a:lvl4pPr marL="448025" indent="0">
              <a:buNone/>
              <a:defRPr/>
            </a:lvl4pPr>
            <a:lvl5pPr marL="67203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218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pic>
        <p:nvPicPr>
          <p:cNvPr id="9"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24680" y="-27384"/>
            <a:ext cx="12436476" cy="6994525"/>
          </a:xfrm>
          <a:prstGeom prst="rect">
            <a:avLst/>
          </a:prstGeom>
        </p:spPr>
      </p:pic>
      <p:sp>
        <p:nvSpPr>
          <p:cNvPr id="10" name="Rectangle 19"/>
          <p:cNvSpPr/>
          <p:nvPr userDrawn="1"/>
        </p:nvSpPr>
        <p:spPr bwMode="gray">
          <a:xfrm>
            <a:off x="335007" y="2076450"/>
            <a:ext cx="7315200" cy="3657600"/>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335253" y="2051036"/>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2" name="Text Placeholder 2"/>
          <p:cNvSpPr>
            <a:spLocks noGrp="1"/>
          </p:cNvSpPr>
          <p:nvPr>
            <p:ph type="body" sz="quarter" idx="14" hasCustomPrompt="1"/>
          </p:nvPr>
        </p:nvSpPr>
        <p:spPr bwMode="ltGray">
          <a:xfrm>
            <a:off x="334435" y="3784600"/>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3"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651541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3" y="1189181"/>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3" indent="0">
              <a:buNone/>
              <a:defRPr/>
            </a:lvl3pPr>
            <a:lvl4pPr marL="448025" indent="0">
              <a:buNone/>
              <a:defRPr/>
            </a:lvl4pPr>
            <a:lvl5pPr marL="67203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9113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0184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7"/>
            <a:ext cx="11653523" cy="2075394"/>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3908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00">
                <a:gradFill>
                  <a:gsLst>
                    <a:gs pos="1250">
                      <a:schemeClr val="tx2"/>
                    </a:gs>
                    <a:gs pos="99000">
                      <a:schemeClr val="tx2"/>
                    </a:gs>
                  </a:gsLst>
                  <a:lin ang="5400000" scaled="0"/>
                </a:gradFill>
              </a:defRPr>
            </a:lvl1pPr>
            <a:lvl2pPr marL="0" indent="0">
              <a:buNone/>
              <a:defRPr sz="2000"/>
            </a:lvl2pPr>
            <a:lvl3pPr marL="227123" indent="0">
              <a:buNone/>
              <a:tabLst/>
              <a:defRPr sz="2000"/>
            </a:lvl3pPr>
            <a:lvl4pPr marL="451135" indent="0">
              <a:buNone/>
              <a:defRPr/>
            </a:lvl4pPr>
            <a:lvl5pPr marL="67203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gradFill>
                  <a:gsLst>
                    <a:gs pos="1250">
                      <a:schemeClr val="tx2"/>
                    </a:gs>
                    <a:gs pos="99000">
                      <a:schemeClr val="tx2"/>
                    </a:gs>
                  </a:gsLst>
                  <a:lin ang="5400000" scaled="0"/>
                </a:gradFill>
              </a:defRPr>
            </a:lvl1pPr>
            <a:lvl2pPr marL="0" indent="0">
              <a:buNone/>
              <a:defRPr sz="2000"/>
            </a:lvl2pPr>
            <a:lvl3pPr marL="227123" indent="0">
              <a:buNone/>
              <a:tabLst/>
              <a:defRPr sz="2000"/>
            </a:lvl3pPr>
            <a:lvl4pPr marL="451135" indent="0">
              <a:buNone/>
              <a:defRPr/>
            </a:lvl4pPr>
            <a:lvl5pPr marL="67203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939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23" indent="0">
              <a:buNone/>
              <a:tabLst/>
              <a:defRPr sz="2000"/>
            </a:lvl3pPr>
            <a:lvl4pPr marL="451135" indent="0">
              <a:buNone/>
              <a:defRPr/>
            </a:lvl4pPr>
            <a:lvl5pPr marL="67203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23" indent="0">
              <a:buNone/>
              <a:tabLst/>
              <a:defRPr sz="2000"/>
            </a:lvl3pPr>
            <a:lvl4pPr marL="451135" indent="0">
              <a:buNone/>
              <a:defRPr/>
            </a:lvl4pPr>
            <a:lvl5pPr marL="67203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8794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73" indent="-281573">
              <a:spcBef>
                <a:spcPts val="1200"/>
              </a:spcBef>
              <a:buClr>
                <a:schemeClr val="tx1"/>
              </a:buClr>
              <a:buFont typeface="Arial" pitchFamily="34" charset="0"/>
              <a:buChar char="•"/>
              <a:defRPr sz="3500"/>
            </a:lvl1pPr>
            <a:lvl2pPr marL="520506" indent="-228515">
              <a:defRPr sz="2400"/>
            </a:lvl2pPr>
            <a:lvl3pPr marL="685544" indent="-165038">
              <a:tabLst/>
              <a:defRPr sz="2000"/>
            </a:lvl3pPr>
            <a:lvl4pPr marL="863278" indent="-177734">
              <a:defRPr/>
            </a:lvl4pPr>
            <a:lvl5pPr marL="1028316"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80"/>
            <a:ext cx="5378548" cy="2486578"/>
          </a:xfrm>
        </p:spPr>
        <p:txBody>
          <a:bodyPr wrap="square">
            <a:spAutoFit/>
          </a:bodyPr>
          <a:lstStyle>
            <a:lvl1pPr marL="281573" indent="-281573">
              <a:spcBef>
                <a:spcPts val="1200"/>
              </a:spcBef>
              <a:buClr>
                <a:schemeClr val="tx1"/>
              </a:buClr>
              <a:buFont typeface="Arial" pitchFamily="34" charset="0"/>
              <a:buChar char="•"/>
              <a:defRPr sz="3500"/>
            </a:lvl1pPr>
            <a:lvl2pPr marL="520506" indent="-228515">
              <a:defRPr sz="2400"/>
            </a:lvl2pPr>
            <a:lvl3pPr marL="685544" indent="-165038">
              <a:tabLst/>
              <a:defRPr sz="2000"/>
            </a:lvl3pPr>
            <a:lvl4pPr marL="863278" indent="-177734">
              <a:defRPr/>
            </a:lvl4pPr>
            <a:lvl5pPr marL="1028316"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7911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73" indent="-281573">
              <a:spcBef>
                <a:spcPts val="1200"/>
              </a:spcBef>
              <a:buClr>
                <a:schemeClr val="tx2"/>
              </a:buClr>
              <a:buFont typeface="Arial" pitchFamily="34" charset="0"/>
              <a:buChar char="•"/>
              <a:defRPr sz="3500">
                <a:gradFill>
                  <a:gsLst>
                    <a:gs pos="1250">
                      <a:schemeClr val="tx2"/>
                    </a:gs>
                    <a:gs pos="99000">
                      <a:schemeClr val="tx2"/>
                    </a:gs>
                  </a:gsLst>
                  <a:lin ang="5400000" scaled="0"/>
                </a:gradFill>
              </a:defRPr>
            </a:lvl1pPr>
            <a:lvl2pPr marL="520506" indent="-228515">
              <a:defRPr sz="2400"/>
            </a:lvl2pPr>
            <a:lvl3pPr marL="685544" indent="-165038">
              <a:tabLst/>
              <a:defRPr sz="2000"/>
            </a:lvl3pPr>
            <a:lvl4pPr marL="863278" indent="-177734">
              <a:defRPr/>
            </a:lvl4pPr>
            <a:lvl5pPr marL="1028316"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80"/>
            <a:ext cx="5378548" cy="2486578"/>
          </a:xfrm>
        </p:spPr>
        <p:txBody>
          <a:bodyPr wrap="square">
            <a:spAutoFit/>
          </a:bodyPr>
          <a:lstStyle>
            <a:lvl1pPr marL="281573" indent="-281573">
              <a:spcBef>
                <a:spcPts val="1200"/>
              </a:spcBef>
              <a:buClr>
                <a:schemeClr val="tx2"/>
              </a:buClr>
              <a:buFont typeface="Arial" pitchFamily="34" charset="0"/>
              <a:buChar char="•"/>
              <a:defRPr sz="3500">
                <a:gradFill>
                  <a:gsLst>
                    <a:gs pos="1250">
                      <a:schemeClr val="tx2"/>
                    </a:gs>
                    <a:gs pos="99000">
                      <a:schemeClr val="tx2"/>
                    </a:gs>
                  </a:gsLst>
                  <a:lin ang="5400000" scaled="0"/>
                </a:gradFill>
              </a:defRPr>
            </a:lvl1pPr>
            <a:lvl2pPr marL="520506" indent="-228515">
              <a:defRPr sz="2400"/>
            </a:lvl2pPr>
            <a:lvl3pPr marL="685544" indent="-165038">
              <a:tabLst/>
              <a:defRPr sz="2000"/>
            </a:lvl3pPr>
            <a:lvl4pPr marL="863278" indent="-177734">
              <a:defRPr/>
            </a:lvl4pPr>
            <a:lvl5pPr marL="1028316"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453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3796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731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00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6688" y="-72008"/>
            <a:ext cx="12324590" cy="6957392"/>
          </a:xfrm>
          <a:prstGeom prst="rect">
            <a:avLst/>
          </a:prstGeom>
        </p:spPr>
      </p:pic>
      <p:sp>
        <p:nvSpPr>
          <p:cNvPr id="7" name="Rectangle 19"/>
          <p:cNvSpPr/>
          <p:nvPr userDrawn="1"/>
        </p:nvSpPr>
        <p:spPr bwMode="gray">
          <a:xfrm>
            <a:off x="335007" y="2076450"/>
            <a:ext cx="7315200" cy="3657600"/>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480503"/>
            <a:ext cx="1552931" cy="332660"/>
          </a:xfrm>
          <a:prstGeom prst="rect">
            <a:avLst/>
          </a:prstGeom>
        </p:spPr>
      </p:pic>
      <p:sp>
        <p:nvSpPr>
          <p:cNvPr id="15" name="Title 1"/>
          <p:cNvSpPr>
            <a:spLocks noGrp="1"/>
          </p:cNvSpPr>
          <p:nvPr>
            <p:ph type="title" hasCustomPrompt="1"/>
          </p:nvPr>
        </p:nvSpPr>
        <p:spPr bwMode="ltGray">
          <a:xfrm>
            <a:off x="335253" y="2051036"/>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6" name="Text Placeholder 2"/>
          <p:cNvSpPr>
            <a:spLocks noGrp="1"/>
          </p:cNvSpPr>
          <p:nvPr>
            <p:ph type="body" sz="quarter" idx="14" hasCustomPrompt="1"/>
          </p:nvPr>
        </p:nvSpPr>
        <p:spPr bwMode="ltGray">
          <a:xfrm>
            <a:off x="334435" y="3784600"/>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2300994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7469">
          <p15:clr>
            <a:srgbClr val="FBAE40"/>
          </p15:clr>
        </p15:guide>
        <p15:guide id="2" pos="588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025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50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758"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599"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75"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04"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9688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3" y="1189178"/>
            <a:ext cx="11653523" cy="2396047"/>
          </a:xfrm>
          <a:prstGeom prst="rect">
            <a:avLst/>
          </a:prstGeom>
        </p:spPr>
        <p:txBody>
          <a:bodyPr/>
          <a:lstStyle>
            <a:lvl1pPr marL="284683" indent="-28468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3" indent="-275351">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4" indent="-28468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28" indent="-2240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39" indent="-2240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2337" tIns="76170" rIns="152337" bIns="76170"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35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609600" y="1079501"/>
            <a:ext cx="10972800" cy="309033"/>
          </a:xfrm>
        </p:spPr>
        <p:txBody>
          <a:bodyPr/>
          <a:lstStyle>
            <a:lvl1pPr marL="0" indent="0">
              <a:buNone/>
              <a:defRPr sz="1600">
                <a:solidFill>
                  <a:schemeClr val="tx1"/>
                </a:solidFill>
              </a:defRPr>
            </a:lvl1pPr>
            <a:lvl2pPr marL="232828" indent="0">
              <a:buNone/>
              <a:defRPr sz="1600">
                <a:solidFill>
                  <a:schemeClr val="tx1"/>
                </a:solidFill>
              </a:defRPr>
            </a:lvl2pPr>
            <a:lvl3pPr marL="457189" indent="0">
              <a:buNone/>
              <a:defRPr sz="1600">
                <a:solidFill>
                  <a:schemeClr val="tx1"/>
                </a:solidFill>
              </a:defRPr>
            </a:lvl3pPr>
            <a:lvl4pPr marL="690016" indent="0">
              <a:buNone/>
              <a:defRPr sz="1600">
                <a:solidFill>
                  <a:schemeClr val="tx1"/>
                </a:solidFill>
              </a:defRPr>
            </a:lvl4pPr>
            <a:lvl5pPr marL="914377" indent="0">
              <a:buNone/>
              <a:defRPr sz="1600">
                <a:solidFill>
                  <a:schemeClr val="tx1"/>
                </a:solidFill>
              </a:defRPr>
            </a:lvl5pPr>
          </a:lstStyle>
          <a:p>
            <a:pPr lvl="0"/>
            <a:r>
              <a:rPr lang="en-US" dirty="0" smtClean="0"/>
              <a:t>Click to edit text</a:t>
            </a:r>
            <a:endParaRPr lang="en-US" dirty="0"/>
          </a:p>
        </p:txBody>
      </p:sp>
      <p:sp>
        <p:nvSpPr>
          <p:cNvPr id="12" name="Date Placeholder 11"/>
          <p:cNvSpPr>
            <a:spLocks noGrp="1"/>
          </p:cNvSpPr>
          <p:nvPr>
            <p:ph type="dt" sz="half" idx="18"/>
          </p:nvPr>
        </p:nvSpPr>
        <p:spPr>
          <a:xfrm>
            <a:off x="2570043" y="6347739"/>
            <a:ext cx="1465007" cy="184669"/>
          </a:xfrm>
          <a:prstGeom prst="rect">
            <a:avLst/>
          </a:prstGeom>
        </p:spPr>
        <p:txBody>
          <a:bodyPr/>
          <a:lstStyle/>
          <a:p>
            <a:fld id="{EA11D8F8-949A-4CAC-AC7F-13C501155253}" type="datetime1">
              <a:rPr lang="en-US">
                <a:solidFill>
                  <a:srgbClr val="979796">
                    <a:lumMod val="40000"/>
                    <a:lumOff val="60000"/>
                  </a:srgbClr>
                </a:solidFill>
              </a:rPr>
              <a:pPr/>
              <a:t>11/25/2014</a:t>
            </a:fld>
            <a:endParaRPr lang="en-US" dirty="0">
              <a:solidFill>
                <a:srgbClr val="979796">
                  <a:lumMod val="40000"/>
                  <a:lumOff val="60000"/>
                </a:srgbClr>
              </a:solidFill>
            </a:endParaRPr>
          </a:p>
        </p:txBody>
      </p:sp>
      <p:sp>
        <p:nvSpPr>
          <p:cNvPr id="17" name="Footer Placeholder 16"/>
          <p:cNvSpPr>
            <a:spLocks noGrp="1"/>
          </p:cNvSpPr>
          <p:nvPr>
            <p:ph type="ftr" sz="quarter" idx="19"/>
          </p:nvPr>
        </p:nvSpPr>
        <p:spPr>
          <a:xfrm>
            <a:off x="931879" y="6347739"/>
            <a:ext cx="1638164" cy="184671"/>
          </a:xfrm>
          <a:prstGeom prst="rect">
            <a:avLst/>
          </a:prstGeom>
        </p:spPr>
        <p:txBody>
          <a:bodyPr/>
          <a:lstStyle/>
          <a:p>
            <a:r>
              <a:rPr lang="en-US">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8" name="Slide Number Placeholder 17"/>
          <p:cNvSpPr>
            <a:spLocks noGrp="1"/>
          </p:cNvSpPr>
          <p:nvPr>
            <p:ph type="sldNum" sz="quarter" idx="20"/>
          </p:nvPr>
        </p:nvSpPr>
        <p:spPr>
          <a:xfrm>
            <a:off x="609600" y="6347739"/>
            <a:ext cx="305235" cy="184672"/>
          </a:xfrm>
          <a:prstGeom prst="rect">
            <a:avLst/>
          </a:prstGeom>
        </p:spPr>
        <p:txBody>
          <a:bodyPr/>
          <a:lstStyle/>
          <a:p>
            <a:fld id="{B6F15528-21DE-4FAA-801E-634DDDAF4B2B}" type="slidenum">
              <a:rPr lang="en-US">
                <a:solidFill>
                  <a:srgbClr val="979796">
                    <a:lumMod val="40000"/>
                    <a:lumOff val="60000"/>
                  </a:srgbClr>
                </a:solidFill>
              </a:rPr>
              <a:pPr/>
              <a:t>‹#›</a:t>
            </a:fld>
            <a:endParaRPr lang="en-US" dirty="0">
              <a:solidFill>
                <a:srgbClr val="979796">
                  <a:lumMod val="40000"/>
                  <a:lumOff val="60000"/>
                </a:srgbClr>
              </a:solidFill>
            </a:endParaRPr>
          </a:p>
        </p:txBody>
      </p:sp>
      <p:sp>
        <p:nvSpPr>
          <p:cNvPr id="19" name="Title 18"/>
          <p:cNvSpPr>
            <a:spLocks noGrp="1"/>
          </p:cNvSpPr>
          <p:nvPr>
            <p:ph type="title" hasCustomPrompt="1"/>
          </p:nvPr>
        </p:nvSpPr>
        <p:spPr>
          <a:xfrm>
            <a:off x="609600" y="535940"/>
            <a:ext cx="10972800" cy="517065"/>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609600" y="2357967"/>
            <a:ext cx="2988733" cy="3642783"/>
          </a:xfrm>
        </p:spPr>
        <p:txBody>
          <a:bodyPr/>
          <a:lstStyle>
            <a:lvl1pPr marL="0" indent="0">
              <a:lnSpc>
                <a:spcPct val="105000"/>
              </a:lnSpc>
              <a:buNone/>
              <a:defRPr sz="3200">
                <a:solidFill>
                  <a:schemeClr val="accent1"/>
                </a:solidFill>
              </a:defRPr>
            </a:lvl1pPr>
            <a:lvl2pPr marL="0" indent="0">
              <a:buNone/>
              <a:defRPr/>
            </a:lvl2pPr>
            <a:lvl3pPr marL="380990" indent="-152396">
              <a:defRPr/>
            </a:lvl3pPr>
            <a:lvl4pPr marL="613818" indent="-152396">
              <a:defRPr/>
            </a:lvl4pPr>
            <a:lvl5pPr marL="838179" indent="-152396">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5405968" y="2326218"/>
            <a:ext cx="6176433" cy="367453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2401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4" y="436417"/>
            <a:ext cx="11401220" cy="553997"/>
          </a:xfrm>
        </p:spPr>
        <p:txBody>
          <a:bodyPr/>
          <a:lstStyle>
            <a:lvl1pPr algn="l" defTabSz="914322"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11769196" y="6458927"/>
            <a:ext cx="398711" cy="365125"/>
          </a:xfrm>
          <a:prstGeom prst="rect">
            <a:avLst/>
          </a:prstGeom>
        </p:spPr>
        <p:txBody>
          <a:bodyPr/>
          <a:lstStyle/>
          <a:p>
            <a:pPr defTabSz="914098"/>
            <a:fld id="{B60359E2-F1E6-40F3-81C3-5A646FA87138}" type="slidenum">
              <a:rPr lang="en-US">
                <a:solidFill>
                  <a:prstClr val="black">
                    <a:tint val="75000"/>
                  </a:prstClr>
                </a:solidFill>
              </a:rPr>
              <a:pPr defTabSz="914098"/>
              <a:t>‹#›</a:t>
            </a:fld>
            <a:endParaRPr lang="en-US" dirty="0">
              <a:solidFill>
                <a:prstClr val="black">
                  <a:tint val="75000"/>
                </a:prstClr>
              </a:solidFill>
            </a:endParaRPr>
          </a:p>
        </p:txBody>
      </p:sp>
    </p:spTree>
    <p:extLst>
      <p:ext uri="{BB962C8B-B14F-4D97-AF65-F5344CB8AC3E}">
        <p14:creationId xmlns:p14="http://schemas.microsoft.com/office/powerpoint/2010/main" val="423655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964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424464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6940658" y="6356802"/>
            <a:ext cx="2742188" cy="364224"/>
          </a:xfrm>
          <a:prstGeom prst="rect">
            <a:avLst/>
          </a:prstGeom>
        </p:spPr>
        <p:txBody>
          <a:bodyPr/>
          <a:lstStyle/>
          <a:p>
            <a:fld id="{5C4A0D7F-3A04-401B-B93A-D2B4A04D7D6E}" type="datetime1">
              <a:rPr lang="en-US">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682846" y="6356803"/>
            <a:ext cx="1769505" cy="364224"/>
          </a:xfrm>
          <a:prstGeom prst="rect">
            <a:avLst/>
          </a:prstGeom>
        </p:spPr>
        <p:txBody>
          <a:bodyPr/>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11446535" y="6356803"/>
            <a:ext cx="476227" cy="364224"/>
          </a:xfrm>
          <a:prstGeom prst="rect">
            <a:avLst/>
          </a:prstGeom>
        </p:spPr>
        <p:txBody>
          <a:bodyPr/>
          <a:lstStyle/>
          <a:p>
            <a:fld id="{B6F15528-21DE-4FAA-801E-634DDDAF4B2B}" type="slidenum">
              <a:rPr lang="en-US">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51922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6940658" y="6356802"/>
            <a:ext cx="2742188" cy="364224"/>
          </a:xfrm>
          <a:prstGeom prst="rect">
            <a:avLst/>
          </a:prstGeom>
        </p:spPr>
        <p:txBody>
          <a:bodyPr/>
          <a:lstStyle/>
          <a:p>
            <a:fld id="{5C4A0D7F-3A04-401B-B93A-D2B4A04D7D6E}" type="datetime1">
              <a:rPr lang="en-US">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682846" y="6356803"/>
            <a:ext cx="1769505" cy="364224"/>
          </a:xfrm>
          <a:prstGeom prst="rect">
            <a:avLst/>
          </a:prstGeom>
        </p:spPr>
        <p:txBody>
          <a:bodyPr/>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11446535" y="6356803"/>
            <a:ext cx="476227" cy="364224"/>
          </a:xfrm>
          <a:prstGeom prst="rect">
            <a:avLst/>
          </a:prstGeom>
        </p:spPr>
        <p:txBody>
          <a:bodyPr/>
          <a:lstStyle/>
          <a:p>
            <a:fld id="{B6F15528-21DE-4FAA-801E-634DDDAF4B2B}" type="slidenum">
              <a:rPr lang="en-US">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2271837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217" y="1"/>
            <a:ext cx="12227897" cy="6921388"/>
          </a:xfrm>
          <a:prstGeom prst="rect">
            <a:avLst/>
          </a:prstGeom>
        </p:spPr>
      </p:pic>
      <p:sp>
        <p:nvSpPr>
          <p:cNvPr id="18" name="Rectangle 19"/>
          <p:cNvSpPr/>
          <p:nvPr userDrawn="1"/>
        </p:nvSpPr>
        <p:spPr bwMode="gray">
          <a:xfrm>
            <a:off x="335007" y="2076450"/>
            <a:ext cx="7315200" cy="3657600"/>
          </a:xfrm>
          <a:prstGeom prst="rect">
            <a:avLst/>
          </a:prstGeom>
          <a:solidFill>
            <a:srgbClr val="01829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480503"/>
            <a:ext cx="1552931" cy="332660"/>
          </a:xfrm>
          <a:prstGeom prst="rect">
            <a:avLst/>
          </a:prstGeom>
        </p:spPr>
      </p:pic>
      <p:sp>
        <p:nvSpPr>
          <p:cNvPr id="9" name="Title 1"/>
          <p:cNvSpPr>
            <a:spLocks noGrp="1"/>
          </p:cNvSpPr>
          <p:nvPr>
            <p:ph type="title" hasCustomPrompt="1"/>
          </p:nvPr>
        </p:nvSpPr>
        <p:spPr bwMode="ltGray">
          <a:xfrm>
            <a:off x="335253" y="2051036"/>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0" name="Text Placeholder 2"/>
          <p:cNvSpPr>
            <a:spLocks noGrp="1"/>
          </p:cNvSpPr>
          <p:nvPr>
            <p:ph type="body" sz="quarter" idx="14" hasCustomPrompt="1"/>
          </p:nvPr>
        </p:nvSpPr>
        <p:spPr bwMode="ltGray">
          <a:xfrm>
            <a:off x="334435" y="3784600"/>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1497657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609600" y="1079501"/>
            <a:ext cx="10972800" cy="309033"/>
          </a:xfrm>
        </p:spPr>
        <p:txBody>
          <a:bodyPr/>
          <a:lstStyle>
            <a:lvl1pPr marL="0" indent="0">
              <a:buNone/>
              <a:defRPr sz="1600">
                <a:solidFill>
                  <a:schemeClr val="tx1"/>
                </a:solidFill>
              </a:defRPr>
            </a:lvl1pPr>
            <a:lvl2pPr marL="232828" indent="0">
              <a:buNone/>
              <a:defRPr sz="1600">
                <a:solidFill>
                  <a:schemeClr val="tx1"/>
                </a:solidFill>
              </a:defRPr>
            </a:lvl2pPr>
            <a:lvl3pPr marL="457189" indent="0">
              <a:buNone/>
              <a:defRPr sz="1600">
                <a:solidFill>
                  <a:schemeClr val="tx1"/>
                </a:solidFill>
              </a:defRPr>
            </a:lvl3pPr>
            <a:lvl4pPr marL="690016" indent="0">
              <a:buNone/>
              <a:defRPr sz="1600">
                <a:solidFill>
                  <a:schemeClr val="tx1"/>
                </a:solidFill>
              </a:defRPr>
            </a:lvl4pPr>
            <a:lvl5pPr marL="914377" indent="0">
              <a:buNone/>
              <a:defRPr sz="1600">
                <a:solidFill>
                  <a:schemeClr val="tx1"/>
                </a:solidFill>
              </a:defRPr>
            </a:lvl5pPr>
          </a:lstStyle>
          <a:p>
            <a:pPr lvl="0"/>
            <a:r>
              <a:rPr lang="en-US" dirty="0" smtClean="0"/>
              <a:t>Click to edit text</a:t>
            </a:r>
            <a:endParaRPr lang="en-US" dirty="0"/>
          </a:p>
        </p:txBody>
      </p:sp>
      <p:sp>
        <p:nvSpPr>
          <p:cNvPr id="12" name="Date Placeholder 11"/>
          <p:cNvSpPr>
            <a:spLocks noGrp="1"/>
          </p:cNvSpPr>
          <p:nvPr>
            <p:ph type="dt" sz="half" idx="18"/>
          </p:nvPr>
        </p:nvSpPr>
        <p:spPr>
          <a:xfrm>
            <a:off x="2570043" y="6347739"/>
            <a:ext cx="1465007" cy="184669"/>
          </a:xfrm>
          <a:prstGeom prst="rect">
            <a:avLst/>
          </a:prstGeom>
        </p:spPr>
        <p:txBody>
          <a:bodyPr/>
          <a:lstStyle/>
          <a:p>
            <a:fld id="{EA11D8F8-949A-4CAC-AC7F-13C501155253}" type="datetime1">
              <a:rPr lang="en-US">
                <a:solidFill>
                  <a:srgbClr val="979796">
                    <a:lumMod val="40000"/>
                    <a:lumOff val="60000"/>
                  </a:srgbClr>
                </a:solidFill>
              </a:rPr>
              <a:pPr/>
              <a:t>11/25/2014</a:t>
            </a:fld>
            <a:endParaRPr lang="en-US" dirty="0">
              <a:solidFill>
                <a:srgbClr val="979796">
                  <a:lumMod val="40000"/>
                  <a:lumOff val="60000"/>
                </a:srgbClr>
              </a:solidFill>
            </a:endParaRPr>
          </a:p>
        </p:txBody>
      </p:sp>
      <p:sp>
        <p:nvSpPr>
          <p:cNvPr id="17" name="Footer Placeholder 16"/>
          <p:cNvSpPr>
            <a:spLocks noGrp="1"/>
          </p:cNvSpPr>
          <p:nvPr>
            <p:ph type="ftr" sz="quarter" idx="19"/>
          </p:nvPr>
        </p:nvSpPr>
        <p:spPr>
          <a:xfrm>
            <a:off x="931879" y="6347739"/>
            <a:ext cx="1638164" cy="184671"/>
          </a:xfrm>
          <a:prstGeom prst="rect">
            <a:avLst/>
          </a:prstGeom>
        </p:spPr>
        <p:txBody>
          <a:bodyPr/>
          <a:lstStyle/>
          <a:p>
            <a:r>
              <a:rPr lang="en-US">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8" name="Slide Number Placeholder 17"/>
          <p:cNvSpPr>
            <a:spLocks noGrp="1"/>
          </p:cNvSpPr>
          <p:nvPr>
            <p:ph type="sldNum" sz="quarter" idx="20"/>
          </p:nvPr>
        </p:nvSpPr>
        <p:spPr>
          <a:xfrm>
            <a:off x="609600" y="6347739"/>
            <a:ext cx="305235" cy="184672"/>
          </a:xfrm>
          <a:prstGeom prst="rect">
            <a:avLst/>
          </a:prstGeom>
        </p:spPr>
        <p:txBody>
          <a:bodyPr/>
          <a:lstStyle/>
          <a:p>
            <a:fld id="{B6F15528-21DE-4FAA-801E-634DDDAF4B2B}" type="slidenum">
              <a:rPr lang="en-US">
                <a:solidFill>
                  <a:srgbClr val="979796">
                    <a:lumMod val="40000"/>
                    <a:lumOff val="60000"/>
                  </a:srgbClr>
                </a:solidFill>
              </a:rPr>
              <a:pPr/>
              <a:t>‹#›</a:t>
            </a:fld>
            <a:endParaRPr lang="en-US" dirty="0">
              <a:solidFill>
                <a:srgbClr val="979796">
                  <a:lumMod val="40000"/>
                  <a:lumOff val="60000"/>
                </a:srgbClr>
              </a:solidFill>
            </a:endParaRPr>
          </a:p>
        </p:txBody>
      </p:sp>
      <p:sp>
        <p:nvSpPr>
          <p:cNvPr id="19" name="Title 18"/>
          <p:cNvSpPr>
            <a:spLocks noGrp="1"/>
          </p:cNvSpPr>
          <p:nvPr>
            <p:ph type="title" hasCustomPrompt="1"/>
          </p:nvPr>
        </p:nvSpPr>
        <p:spPr>
          <a:xfrm>
            <a:off x="609600" y="535940"/>
            <a:ext cx="10972800" cy="517065"/>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609600" y="2357967"/>
            <a:ext cx="2988733" cy="3642783"/>
          </a:xfrm>
        </p:spPr>
        <p:txBody>
          <a:bodyPr/>
          <a:lstStyle>
            <a:lvl1pPr marL="0" indent="0">
              <a:lnSpc>
                <a:spcPct val="105000"/>
              </a:lnSpc>
              <a:buNone/>
              <a:defRPr sz="3200">
                <a:solidFill>
                  <a:schemeClr val="accent1"/>
                </a:solidFill>
              </a:defRPr>
            </a:lvl1pPr>
            <a:lvl2pPr marL="0" indent="0">
              <a:buNone/>
              <a:defRPr/>
            </a:lvl2pPr>
            <a:lvl3pPr marL="380990" indent="-152396">
              <a:defRPr/>
            </a:lvl3pPr>
            <a:lvl4pPr marL="613818" indent="-152396">
              <a:defRPr/>
            </a:lvl4pPr>
            <a:lvl5pPr marL="838179" indent="-152396">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5405968" y="2326218"/>
            <a:ext cx="6176433" cy="367453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297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pic>
        <p:nvPicPr>
          <p:cNvPr id="5" name="Picture 4" descr="PPT_Image_FINAL.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
            <a:ext cx="12202235" cy="6104064"/>
          </a:xfrm>
          <a:prstGeom prst="rect">
            <a:avLst/>
          </a:prstGeom>
        </p:spPr>
      </p:pic>
      <p:sp>
        <p:nvSpPr>
          <p:cNvPr id="6" name="Rectangle 5"/>
          <p:cNvSpPr/>
          <p:nvPr userDrawn="1"/>
        </p:nvSpPr>
        <p:spPr>
          <a:xfrm>
            <a:off x="477883" y="1253067"/>
            <a:ext cx="5821317" cy="3911600"/>
          </a:xfrm>
          <a:prstGeom prst="rect">
            <a:avLst/>
          </a:prstGeom>
          <a:solidFill>
            <a:srgbClr val="00BCF2">
              <a:alpha val="85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2353">
              <a:solidFill>
                <a:srgbClr val="FFFFFF"/>
              </a:solidFill>
            </a:endParaRPr>
          </a:p>
        </p:txBody>
      </p:sp>
      <p:pic>
        <p:nvPicPr>
          <p:cNvPr id="7" name="Picture 6" descr="gray_icons.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34758" y="5765800"/>
            <a:ext cx="2046961" cy="1425563"/>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172647" y="5157371"/>
            <a:ext cx="711844" cy="711844"/>
          </a:xfrm>
          <a:prstGeom prst="rect">
            <a:avLst/>
          </a:prstGeom>
        </p:spPr>
      </p:pic>
      <p:sp>
        <p:nvSpPr>
          <p:cNvPr id="17" name="Picture Placeholder 15"/>
          <p:cNvSpPr>
            <a:spLocks noGrp="1"/>
          </p:cNvSpPr>
          <p:nvPr>
            <p:ph type="pic" sz="quarter" idx="20" hasCustomPrompt="1"/>
          </p:nvPr>
        </p:nvSpPr>
        <p:spPr>
          <a:xfrm>
            <a:off x="11171992" y="5156200"/>
            <a:ext cx="715210" cy="717840"/>
          </a:xfrm>
          <a:prstGeom prst="rect">
            <a:avLst/>
          </a:prstGeom>
        </p:spPr>
        <p:txBody>
          <a:bodyPr wrap="none" lIns="0" tIns="0" rIns="0" bIns="0" anchor="ctr" anchorCtr="0">
            <a:normAutofit/>
          </a:bodyPr>
          <a:lstStyle>
            <a:lvl1pPr marL="0" marR="0" indent="0" algn="ctr" defTabSz="1218894" rtl="0" eaLnBrk="1" fontAlgn="auto" latinLnBrk="0" hangingPunct="1">
              <a:lnSpc>
                <a:spcPct val="100000"/>
              </a:lnSpc>
              <a:spcBef>
                <a:spcPts val="0"/>
              </a:spcBef>
              <a:spcAft>
                <a:spcPts val="0"/>
              </a:spcAft>
              <a:buClrTx/>
              <a:buSzPct val="100000"/>
              <a:buFont typeface="Arial" pitchFamily="34" charset="0"/>
              <a:buNone/>
              <a:tabLst/>
              <a:defRPr sz="1067"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241592" y="5377395"/>
            <a:ext cx="1807633" cy="241300"/>
          </a:xfrm>
          <a:prstGeom prst="rect">
            <a:avLst/>
          </a:prstGeom>
        </p:spPr>
        <p:txBody>
          <a:bodyPr lIns="0" tIns="0" rIns="0" bIns="0">
            <a:noAutofit/>
          </a:bodyPr>
          <a:lstStyle>
            <a:lvl1pPr marL="0" indent="0" algn="r">
              <a:spcBef>
                <a:spcPts val="0"/>
              </a:spcBef>
              <a:buFontTx/>
              <a:buNone/>
              <a:defRPr sz="1067"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241592" y="5524501"/>
            <a:ext cx="1807633" cy="241300"/>
          </a:xfrm>
          <a:prstGeom prst="rect">
            <a:avLst/>
          </a:prstGeom>
        </p:spPr>
        <p:txBody>
          <a:bodyPr lIns="0" tIns="0" rIns="0" bIns="0">
            <a:noAutofit/>
          </a:bodyPr>
          <a:lstStyle>
            <a:lvl1pPr marL="0" indent="0" algn="r">
              <a:spcBef>
                <a:spcPts val="0"/>
              </a:spcBef>
              <a:buFontTx/>
              <a:buNone/>
              <a:defRPr sz="1067"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216364" y="6356803"/>
            <a:ext cx="1769505" cy="364224"/>
          </a:xfrm>
        </p:spPr>
        <p:txBody>
          <a:bodyPr/>
          <a:lstStyle>
            <a:lvl1pPr>
              <a:defRPr>
                <a:solidFill>
                  <a:schemeClr val="accent1">
                    <a:lumMod val="60000"/>
                    <a:lumOff val="40000"/>
                  </a:schemeClr>
                </a:solidFill>
              </a:defRPr>
            </a:lvl1pPr>
          </a:lstStyle>
          <a:p>
            <a:r>
              <a:rPr lang="en-US" smtClean="0">
                <a:solidFill>
                  <a:srgbClr val="00BCF2">
                    <a:lumMod val="60000"/>
                    <a:lumOff val="40000"/>
                  </a:srgbClr>
                </a:solidFill>
              </a:rPr>
              <a:t>Microsoft Confidential</a:t>
            </a:r>
            <a:endParaRPr lang="en-US" dirty="0">
              <a:solidFill>
                <a:srgbClr val="00BCF2">
                  <a:lumMod val="60000"/>
                  <a:lumOff val="40000"/>
                </a:srgbClr>
              </a:solidFill>
            </a:endParaRPr>
          </a:p>
        </p:txBody>
      </p:sp>
      <p:sp>
        <p:nvSpPr>
          <p:cNvPr id="12" name="Text Placeholder 4"/>
          <p:cNvSpPr>
            <a:spLocks noGrp="1"/>
          </p:cNvSpPr>
          <p:nvPr>
            <p:ph type="body" sz="quarter" idx="12" hasCustomPrompt="1"/>
          </p:nvPr>
        </p:nvSpPr>
        <p:spPr>
          <a:xfrm>
            <a:off x="477883" y="3531379"/>
            <a:ext cx="5821317" cy="1167736"/>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77883" y="1638509"/>
            <a:ext cx="5821317" cy="1790491"/>
          </a:xfrm>
          <a:noFill/>
        </p:spPr>
        <p:txBody>
          <a:bodyPr lIns="146304" tIns="91440" rIns="146304" bIns="91440" anchor="t" anchorCtr="0"/>
          <a:lstStyle>
            <a:lvl1pPr>
              <a:defRPr sz="431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75173" y="4802544"/>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16958184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9303" y="141642"/>
            <a:ext cx="1999118" cy="676826"/>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5"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sp>
        <p:nvSpPr>
          <p:cNvPr id="15" name="Footer Placeholder 14"/>
          <p:cNvSpPr>
            <a:spLocks noGrp="1"/>
          </p:cNvSpPr>
          <p:nvPr>
            <p:ph type="ftr" sz="quarter" idx="14"/>
          </p:nvPr>
        </p:nvSpPr>
        <p:spPr>
          <a:xfrm>
            <a:off x="269303" y="6055644"/>
            <a:ext cx="1769505" cy="364224"/>
          </a:xfrm>
        </p:spPr>
        <p:txBody>
          <a:bodyPr/>
          <a:lstStyle>
            <a:lvl1pPr>
              <a:defRPr>
                <a:solidFill>
                  <a:schemeClr val="tx2"/>
                </a:solidFill>
              </a:defRPr>
            </a:lvl1pPr>
          </a:lstStyle>
          <a:p>
            <a:r>
              <a:rPr lang="en-US" dirty="0" smtClean="0">
                <a:solidFill>
                  <a:srgbClr val="00BCF2"/>
                </a:solidFill>
              </a:rPr>
              <a:t>Microsoft Confidential</a:t>
            </a:r>
          </a:p>
        </p:txBody>
      </p:sp>
    </p:spTree>
    <p:extLst>
      <p:ext uri="{BB962C8B-B14F-4D97-AF65-F5344CB8AC3E}">
        <p14:creationId xmlns:p14="http://schemas.microsoft.com/office/powerpoint/2010/main" val="2043662221"/>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4705" spc="-98"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2745"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303" y="141642"/>
            <a:ext cx="1999118" cy="676826"/>
          </a:xfrm>
          <a:prstGeom prst="rect">
            <a:avLst/>
          </a:prstGeom>
        </p:spPr>
      </p:pic>
      <p:sp>
        <p:nvSpPr>
          <p:cNvPr id="10" name="Footer Placeholder 14"/>
          <p:cNvSpPr>
            <a:spLocks noGrp="1"/>
          </p:cNvSpPr>
          <p:nvPr>
            <p:ph type="ftr" sz="quarter" idx="14"/>
          </p:nvPr>
        </p:nvSpPr>
        <p:spPr>
          <a:xfrm>
            <a:off x="269303" y="6055644"/>
            <a:ext cx="1769505" cy="364224"/>
          </a:xfrm>
        </p:spPr>
        <p:txBody>
          <a:bodyPr/>
          <a:lstStyle>
            <a:lvl1pPr>
              <a:defRPr>
                <a:solidFill>
                  <a:schemeClr val="tx2"/>
                </a:solidFill>
              </a:defRPr>
            </a:lvl1pPr>
          </a:lstStyle>
          <a:p>
            <a:r>
              <a:rPr lang="en-US" dirty="0" smtClean="0">
                <a:solidFill>
                  <a:srgbClr val="00BCF2"/>
                </a:solidFill>
              </a:rPr>
              <a:t>Microsoft Confidential</a:t>
            </a:r>
          </a:p>
        </p:txBody>
      </p:sp>
    </p:spTree>
    <p:extLst>
      <p:ext uri="{BB962C8B-B14F-4D97-AF65-F5344CB8AC3E}">
        <p14:creationId xmlns:p14="http://schemas.microsoft.com/office/powerpoint/2010/main" val="164938123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sp>
        <p:nvSpPr>
          <p:cNvPr id="3" name="Footer Placeholder 2"/>
          <p:cNvSpPr>
            <a:spLocks noGrp="1"/>
          </p:cNvSpPr>
          <p:nvPr>
            <p:ph type="ftr" sz="quarter" idx="14"/>
          </p:nvPr>
        </p:nvSpPr>
        <p:spPr>
          <a:xfrm>
            <a:off x="269303" y="6109840"/>
            <a:ext cx="1769505" cy="364224"/>
          </a:xfrm>
        </p:spPr>
        <p:txBody>
          <a:bodyPr/>
          <a:lstStyle/>
          <a:p>
            <a:r>
              <a:rPr lang="en-US" smtClean="0">
                <a:solidFill>
                  <a:srgbClr val="FFFFFF">
                    <a:tint val="75000"/>
                  </a:srgbClr>
                </a:solidFill>
              </a:rPr>
              <a:t>Microsoft Confidential</a:t>
            </a:r>
            <a:endParaRPr lang="en-US" dirty="0" smtClean="0">
              <a:solidFill>
                <a:srgbClr val="FFFFFF">
                  <a:tint val="75000"/>
                </a:srgbClr>
              </a:solidFill>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11"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3754355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09566" y="0"/>
            <a:ext cx="5212003" cy="6865782"/>
          </a:xfrm>
          <a:prstGeom prst="rect">
            <a:avLst/>
          </a:prstGeom>
        </p:spPr>
      </p:pic>
      <p:sp>
        <p:nvSpPr>
          <p:cNvPr id="14" name="Rectangle 13"/>
          <p:cNvSpPr/>
          <p:nvPr userDrawn="1"/>
        </p:nvSpPr>
        <p:spPr>
          <a:xfrm>
            <a:off x="9880444"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5856953" y="6165534"/>
            <a:ext cx="986067" cy="191269"/>
          </a:xfrm>
          <a:prstGeom prst="rect">
            <a:avLst/>
          </a:prstGeom>
        </p:spPr>
      </p:pic>
      <p:sp>
        <p:nvSpPr>
          <p:cNvPr id="10" name="Picture Placeholder 9"/>
          <p:cNvSpPr>
            <a:spLocks noGrp="1"/>
          </p:cNvSpPr>
          <p:nvPr>
            <p:ph type="pic" sz="quarter" idx="19" hasCustomPrompt="1"/>
          </p:nvPr>
        </p:nvSpPr>
        <p:spPr>
          <a:xfrm>
            <a:off x="7565140"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2" name="Rectangle 11"/>
          <p:cNvSpPr/>
          <p:nvPr userDrawn="1"/>
        </p:nvSpPr>
        <p:spPr>
          <a:xfrm>
            <a:off x="11038097"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grpSp>
        <p:nvGrpSpPr>
          <p:cNvPr id="2" name="Group 1"/>
          <p:cNvGrpSpPr/>
          <p:nvPr userDrawn="1"/>
        </p:nvGrpSpPr>
        <p:grpSpPr>
          <a:xfrm>
            <a:off x="8818751" y="721562"/>
            <a:ext cx="846665" cy="788848"/>
            <a:chOff x="10162265" y="1919382"/>
            <a:chExt cx="863642" cy="804552"/>
          </a:xfrm>
        </p:grpSpPr>
        <p:pic>
          <p:nvPicPr>
            <p:cNvPr id="23" name="Picture 2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235087" y="3145270"/>
            <a:ext cx="595434" cy="552450"/>
          </a:xfrm>
          <a:prstGeom prst="rect">
            <a:avLst/>
          </a:prstGeom>
        </p:spPr>
      </p:pic>
      <p:pic>
        <p:nvPicPr>
          <p:cNvPr id="29" name="Picture 28"/>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775716" y="2819860"/>
            <a:ext cx="1203099" cy="1203270"/>
          </a:xfrm>
          <a:prstGeom prst="rect">
            <a:avLst/>
          </a:prstGeom>
        </p:spPr>
      </p:pic>
      <p:sp>
        <p:nvSpPr>
          <p:cNvPr id="28" name="Text Placeholder 12"/>
          <p:cNvSpPr>
            <a:spLocks noGrp="1"/>
          </p:cNvSpPr>
          <p:nvPr>
            <p:ph type="body" sz="quarter" idx="22" hasCustomPrompt="1"/>
          </p:nvPr>
        </p:nvSpPr>
        <p:spPr>
          <a:xfrm>
            <a:off x="7568263" y="3335490"/>
            <a:ext cx="2154460" cy="565111"/>
          </a:xfrm>
          <a:no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37" name="Picture Placeholder 9"/>
          <p:cNvSpPr>
            <a:spLocks noGrp="1"/>
          </p:cNvSpPr>
          <p:nvPr>
            <p:ph type="pic" sz="quarter" idx="25" hasCustomPrompt="1"/>
          </p:nvPr>
        </p:nvSpPr>
        <p:spPr>
          <a:xfrm>
            <a:off x="9872953" y="588780"/>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1"/>
            <a:ext cx="2154460" cy="565111"/>
          </a:xfrm>
          <a:solidFill>
            <a:schemeClr val="accent1"/>
          </a:solid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565141" y="4066019"/>
            <a:ext cx="4469767" cy="21474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69303" y="6109840"/>
            <a:ext cx="1769505" cy="364224"/>
          </a:xfrm>
        </p:spPr>
        <p:txBody>
          <a:bodyPr/>
          <a:lstStyle/>
          <a:p>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22806328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09566" y="0"/>
            <a:ext cx="5212003" cy="6865782"/>
          </a:xfrm>
          <a:prstGeom prst="rect">
            <a:avLst/>
          </a:prstGeom>
        </p:spPr>
      </p:pic>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5856953" y="6165534"/>
            <a:ext cx="986067" cy="191269"/>
          </a:xfrm>
          <a:prstGeom prst="rect">
            <a:avLst/>
          </a:prstGeom>
        </p:spPr>
      </p:pic>
      <p:sp>
        <p:nvSpPr>
          <p:cNvPr id="10" name="Picture Placeholder 9"/>
          <p:cNvSpPr>
            <a:spLocks noGrp="1"/>
          </p:cNvSpPr>
          <p:nvPr>
            <p:ph type="pic" sz="quarter" idx="19" hasCustomPrompt="1"/>
          </p:nvPr>
        </p:nvSpPr>
        <p:spPr>
          <a:xfrm>
            <a:off x="7565140"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2" name="Rectangle 11"/>
          <p:cNvSpPr/>
          <p:nvPr userDrawn="1"/>
        </p:nvSpPr>
        <p:spPr>
          <a:xfrm>
            <a:off x="11038097"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3" name="Picture Placeholder 9"/>
          <p:cNvSpPr>
            <a:spLocks noGrp="1"/>
          </p:cNvSpPr>
          <p:nvPr>
            <p:ph type="pic" sz="quarter" idx="21" hasCustomPrompt="1"/>
          </p:nvPr>
        </p:nvSpPr>
        <p:spPr>
          <a:xfrm>
            <a:off x="7565141" y="4066019"/>
            <a:ext cx="4469767" cy="2147456"/>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personal photo</a:t>
            </a:r>
            <a:endParaRPr lang="en-US" dirty="0"/>
          </a:p>
        </p:txBody>
      </p:sp>
      <p:sp>
        <p:nvSpPr>
          <p:cNvPr id="14" name="Rectangle 13"/>
          <p:cNvSpPr/>
          <p:nvPr userDrawn="1"/>
        </p:nvSpPr>
        <p:spPr>
          <a:xfrm>
            <a:off x="9880444"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sp>
        <p:nvSpPr>
          <p:cNvPr id="28" name="Text Placeholder 12"/>
          <p:cNvSpPr>
            <a:spLocks noGrp="1"/>
          </p:cNvSpPr>
          <p:nvPr>
            <p:ph type="body" sz="quarter" idx="22" hasCustomPrompt="1"/>
          </p:nvPr>
        </p:nvSpPr>
        <p:spPr>
          <a:xfrm>
            <a:off x="7568263" y="3335490"/>
            <a:ext cx="2154460" cy="565111"/>
          </a:xfrm>
          <a:no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37" name="Picture Placeholder 9"/>
          <p:cNvSpPr>
            <a:spLocks noGrp="1"/>
          </p:cNvSpPr>
          <p:nvPr>
            <p:ph type="pic" sz="quarter" idx="25" hasCustomPrompt="1"/>
          </p:nvPr>
        </p:nvSpPr>
        <p:spPr>
          <a:xfrm>
            <a:off x="9872953" y="588780"/>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1"/>
            <a:ext cx="2154460" cy="565111"/>
          </a:xfrm>
          <a:solidFill>
            <a:schemeClr val="accent1"/>
          </a:solid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69303" y="6109840"/>
            <a:ext cx="1769505" cy="364224"/>
          </a:xfrm>
        </p:spPr>
        <p:txBody>
          <a:bodyPr/>
          <a:lstStyle/>
          <a:p>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35396271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09566" y="0"/>
            <a:ext cx="5212003" cy="6865782"/>
          </a:xfrm>
          <a:prstGeom prst="rect">
            <a:avLst/>
          </a:prstGeom>
        </p:spPr>
      </p:pic>
      <p:sp>
        <p:nvSpPr>
          <p:cNvPr id="55" name="Picture Placeholder 9"/>
          <p:cNvSpPr>
            <a:spLocks noGrp="1"/>
          </p:cNvSpPr>
          <p:nvPr>
            <p:ph type="pic" sz="quarter" idx="19" hasCustomPrompt="1"/>
          </p:nvPr>
        </p:nvSpPr>
        <p:spPr>
          <a:xfrm>
            <a:off x="9136156" y="584245"/>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622943" y="584245"/>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5856953" y="6165534"/>
            <a:ext cx="986067" cy="191269"/>
          </a:xfrm>
          <a:prstGeom prst="rect">
            <a:avLst/>
          </a:prstGeom>
        </p:spPr>
      </p:pic>
      <p:pic>
        <p:nvPicPr>
          <p:cNvPr id="33" name="Picture 3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34" name="Rectangle 33"/>
          <p:cNvSpPr/>
          <p:nvPr userDrawn="1"/>
        </p:nvSpPr>
        <p:spPr>
          <a:xfrm>
            <a:off x="8364218"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35" name="Rectangle 34"/>
          <p:cNvSpPr/>
          <p:nvPr userDrawn="1"/>
        </p:nvSpPr>
        <p:spPr>
          <a:xfrm>
            <a:off x="7628632"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36" name="Rectangle 35"/>
          <p:cNvSpPr/>
          <p:nvPr userDrawn="1"/>
        </p:nvSpPr>
        <p:spPr>
          <a:xfrm>
            <a:off x="8370899"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0" name="Rectangle 39"/>
          <p:cNvSpPr/>
          <p:nvPr userDrawn="1"/>
        </p:nvSpPr>
        <p:spPr>
          <a:xfrm>
            <a:off x="7628632"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1" name="Rectangle 40"/>
          <p:cNvSpPr/>
          <p:nvPr userDrawn="1"/>
        </p:nvSpPr>
        <p:spPr>
          <a:xfrm>
            <a:off x="9145238" y="2076137"/>
            <a:ext cx="2822342" cy="1389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2" name="Rectangle 41"/>
          <p:cNvSpPr/>
          <p:nvPr userDrawn="1"/>
        </p:nvSpPr>
        <p:spPr>
          <a:xfrm>
            <a:off x="10622943" y="3594045"/>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5" name="Rectangle 44"/>
          <p:cNvSpPr/>
          <p:nvPr userDrawn="1"/>
        </p:nvSpPr>
        <p:spPr>
          <a:xfrm>
            <a:off x="9125788" y="5063041"/>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7" name="Rectangle 46"/>
          <p:cNvSpPr/>
          <p:nvPr userDrawn="1"/>
        </p:nvSpPr>
        <p:spPr>
          <a:xfrm>
            <a:off x="9109361" y="6532037"/>
            <a:ext cx="2858220"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8" name="Rectangle 47"/>
          <p:cNvSpPr/>
          <p:nvPr userDrawn="1"/>
        </p:nvSpPr>
        <p:spPr>
          <a:xfrm>
            <a:off x="7628632" y="6532037"/>
            <a:ext cx="1344637"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9" name="Freeform 12"/>
          <p:cNvSpPr>
            <a:spLocks noChangeAspect="1"/>
          </p:cNvSpPr>
          <p:nvPr userDrawn="1"/>
        </p:nvSpPr>
        <p:spPr bwMode="black">
          <a:xfrm>
            <a:off x="7816059" y="736311"/>
            <a:ext cx="252643" cy="35101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sp>
        <p:nvSpPr>
          <p:cNvPr id="50" name="Freeform 95"/>
          <p:cNvSpPr>
            <a:spLocks/>
          </p:cNvSpPr>
          <p:nvPr userDrawn="1"/>
        </p:nvSpPr>
        <p:spPr bwMode="black">
          <a:xfrm>
            <a:off x="10251693" y="2466209"/>
            <a:ext cx="609432" cy="609512"/>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1" name="Freeform 81"/>
          <p:cNvSpPr>
            <a:spLocks noEditPoints="1"/>
          </p:cNvSpPr>
          <p:nvPr userDrawn="1"/>
        </p:nvSpPr>
        <p:spPr bwMode="black">
          <a:xfrm>
            <a:off x="10989214" y="4044911"/>
            <a:ext cx="612097" cy="47395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2" name="Freeform 116"/>
          <p:cNvSpPr>
            <a:spLocks noEditPoints="1"/>
          </p:cNvSpPr>
          <p:nvPr userDrawn="1"/>
        </p:nvSpPr>
        <p:spPr bwMode="black">
          <a:xfrm>
            <a:off x="7775906" y="3014936"/>
            <a:ext cx="349545" cy="279084"/>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3" name="Freeform 166"/>
          <p:cNvSpPr>
            <a:spLocks noEditPoints="1"/>
          </p:cNvSpPr>
          <p:nvPr userDrawn="1"/>
        </p:nvSpPr>
        <p:spPr bwMode="black">
          <a:xfrm>
            <a:off x="9477670" y="5459993"/>
            <a:ext cx="640876" cy="62079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4" name="Freeform 104"/>
          <p:cNvSpPr>
            <a:spLocks noEditPoints="1"/>
          </p:cNvSpPr>
          <p:nvPr userDrawn="1"/>
        </p:nvSpPr>
        <p:spPr bwMode="black">
          <a:xfrm>
            <a:off x="8512916" y="2976558"/>
            <a:ext cx="348121" cy="3481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6" name="Text Placeholder 12"/>
          <p:cNvSpPr>
            <a:spLocks noGrp="1"/>
          </p:cNvSpPr>
          <p:nvPr>
            <p:ph type="body" sz="quarter" idx="22" hasCustomPrompt="1"/>
          </p:nvPr>
        </p:nvSpPr>
        <p:spPr>
          <a:xfrm>
            <a:off x="9136156" y="1618899"/>
            <a:ext cx="1342398"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628632" y="3594045"/>
            <a:ext cx="2838627" cy="1332159"/>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628632" y="5063041"/>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622943" y="5063041"/>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636970" y="587632"/>
            <a:ext cx="1330610" cy="375849"/>
          </a:xfrm>
          <a:solidFill>
            <a:schemeClr val="accent1"/>
          </a:solid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627250" y="6099835"/>
            <a:ext cx="1346020"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636971" y="6080790"/>
            <a:ext cx="1321216"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627501" y="4608521"/>
            <a:ext cx="2843784"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114402" y="3120956"/>
            <a:ext cx="2843784"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628633" y="1337605"/>
            <a:ext cx="1365374" cy="1333085"/>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643648" y="2339004"/>
            <a:ext cx="1354749"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69303" y="6109840"/>
            <a:ext cx="1769505" cy="364224"/>
          </a:xfrm>
        </p:spPr>
        <p:txBody>
          <a:bodyPr/>
          <a:lstStyle/>
          <a:p>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19412591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solidFill>
                  <a:srgbClr val="505050">
                    <a:tint val="75000"/>
                  </a:srgbClr>
                </a:solidFill>
              </a:rPr>
              <a:pPr/>
              <a:t>11/25/2014</a:t>
            </a:fld>
            <a:endParaRPr lang="en-US">
              <a:solidFill>
                <a:srgbClr val="505050">
                  <a:tint val="75000"/>
                </a:srgbClr>
              </a:solidFill>
            </a:endParaRPr>
          </a:p>
        </p:txBody>
      </p:sp>
      <p:sp>
        <p:nvSpPr>
          <p:cNvPr id="6" name="Footer Placeholder 5"/>
          <p:cNvSpPr>
            <a:spLocks noGrp="1"/>
          </p:cNvSpPr>
          <p:nvPr>
            <p:ph type="ftr" sz="quarter" idx="14"/>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5"/>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06468680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solidFill>
                  <a:srgbClr val="505050">
                    <a:tint val="75000"/>
                  </a:srgbClr>
                </a:solidFill>
              </a:rPr>
              <a:pPr/>
              <a:t>11/25/2014</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1268"/>
            <a:ext cx="1350538" cy="457242"/>
          </a:xfrm>
          <a:prstGeom prst="rect">
            <a:avLst/>
          </a:prstGeom>
        </p:spPr>
      </p:pic>
    </p:spTree>
    <p:extLst>
      <p:ext uri="{BB962C8B-B14F-4D97-AF65-F5344CB8AC3E}">
        <p14:creationId xmlns:p14="http://schemas.microsoft.com/office/powerpoint/2010/main" val="410351471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32" y="-99392"/>
            <a:ext cx="12218812" cy="7036220"/>
          </a:xfrm>
          <a:prstGeom prst="rect">
            <a:avLst/>
          </a:prstGeom>
        </p:spPr>
      </p:pic>
      <p:sp>
        <p:nvSpPr>
          <p:cNvPr id="18" name="Rectangle 19"/>
          <p:cNvSpPr/>
          <p:nvPr userDrawn="1"/>
        </p:nvSpPr>
        <p:spPr bwMode="gray">
          <a:xfrm>
            <a:off x="335007" y="2076450"/>
            <a:ext cx="7315200" cy="3657600"/>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480503"/>
            <a:ext cx="1552931" cy="332660"/>
          </a:xfrm>
          <a:prstGeom prst="rect">
            <a:avLst/>
          </a:prstGeom>
        </p:spPr>
      </p:pic>
      <p:sp>
        <p:nvSpPr>
          <p:cNvPr id="9" name="Title 1"/>
          <p:cNvSpPr>
            <a:spLocks noGrp="1"/>
          </p:cNvSpPr>
          <p:nvPr>
            <p:ph type="title" hasCustomPrompt="1"/>
          </p:nvPr>
        </p:nvSpPr>
        <p:spPr bwMode="ltGray">
          <a:xfrm>
            <a:off x="335253" y="2051036"/>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0" name="Text Placeholder 2"/>
          <p:cNvSpPr>
            <a:spLocks noGrp="1"/>
          </p:cNvSpPr>
          <p:nvPr>
            <p:ph type="body" sz="quarter" idx="14" hasCustomPrompt="1"/>
          </p:nvPr>
        </p:nvSpPr>
        <p:spPr bwMode="ltGray">
          <a:xfrm>
            <a:off x="334435" y="3784600"/>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3813571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68947" y="6241268"/>
            <a:ext cx="1350538" cy="457242"/>
          </a:xfrm>
          <a:prstGeom prst="rect">
            <a:avLst/>
          </a:prstGeom>
        </p:spPr>
      </p:pic>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solidFill>
                  <a:srgbClr val="505050">
                    <a:tint val="75000"/>
                  </a:srgbClr>
                </a:solidFill>
              </a:rPr>
              <a:pPr/>
              <a:t>11/25/2014</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101736966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solidFill>
                  <a:srgbClr val="00BCF2">
                    <a:lumMod val="40000"/>
                    <a:lumOff val="60000"/>
                  </a:srgbClr>
                </a:solidFill>
              </a:rPr>
              <a:pPr/>
              <a:t>11/25/2014</a:t>
            </a:fld>
            <a:endParaRPr lang="en-US">
              <a:solidFill>
                <a:srgbClr val="00BCF2">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solidFill>
                  <a:srgbClr val="00BCF2">
                    <a:lumMod val="40000"/>
                    <a:lumOff val="60000"/>
                  </a:srgbClr>
                </a:solidFill>
              </a:rPr>
              <a:t>Microsoft Confidential</a:t>
            </a:r>
            <a:endParaRPr lang="en-US" dirty="0" smtClean="0">
              <a:solidFill>
                <a:srgbClr val="00BCF2">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solidFill>
                  <a:srgbClr val="00BCF2">
                    <a:lumMod val="40000"/>
                    <a:lumOff val="60000"/>
                  </a:srgbClr>
                </a:solidFill>
              </a:rPr>
              <a:pPr/>
              <a:t>‹#›</a:t>
            </a:fld>
            <a:endParaRPr lang="en-US">
              <a:solidFill>
                <a:srgbClr val="00BCF2">
                  <a:lumMod val="40000"/>
                  <a:lumOff val="60000"/>
                </a:srgb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23867669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solidFill>
                  <a:srgbClr val="FF8C00">
                    <a:lumMod val="40000"/>
                    <a:lumOff val="60000"/>
                  </a:srgbClr>
                </a:solidFill>
              </a:rPr>
              <a:pPr/>
              <a:t>11/25/2014</a:t>
            </a:fld>
            <a:endParaRPr lang="en-US">
              <a:solidFill>
                <a:srgbClr val="FF8C00">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solidFill>
                  <a:srgbClr val="FF8C00">
                    <a:lumMod val="40000"/>
                    <a:lumOff val="60000"/>
                  </a:srgbClr>
                </a:solidFill>
              </a:rPr>
              <a:pPr/>
              <a:t>‹#›</a:t>
            </a:fld>
            <a:endParaRPr lang="en-US">
              <a:solidFill>
                <a:srgbClr val="FF8C00">
                  <a:lumMod val="40000"/>
                  <a:lumOff val="60000"/>
                </a:srgb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21806843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5"/>
            <a:ext cx="1360136" cy="460492"/>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E85A8A23-2AF9-4D72-A10E-D84E113245BD}" type="datetime1">
              <a:rPr lang="en-US" smtClean="0">
                <a:solidFill>
                  <a:srgbClr val="68217A">
                    <a:lumMod val="40000"/>
                    <a:lumOff val="60000"/>
                  </a:srgbClr>
                </a:solidFill>
              </a:rPr>
              <a:pPr/>
              <a:t>11/25/2014</a:t>
            </a:fld>
            <a:endParaRPr lang="en-US">
              <a:solidFill>
                <a:srgbClr val="68217A">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r>
              <a:rPr lang="en-US" smtClean="0">
                <a:solidFill>
                  <a:srgbClr val="68217A">
                    <a:lumMod val="40000"/>
                    <a:lumOff val="60000"/>
                  </a:srgbClr>
                </a:solidFill>
              </a:rPr>
              <a:t>Microsoft Confidential</a:t>
            </a:r>
            <a:endParaRPr lang="en-US" dirty="0" smtClean="0">
              <a:solidFill>
                <a:srgbClr val="68217A">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solidFill>
                  <a:srgbClr val="68217A">
                    <a:lumMod val="40000"/>
                    <a:lumOff val="60000"/>
                  </a:srgbClr>
                </a:solidFill>
              </a:rPr>
              <a:pPr/>
              <a:t>‹#›</a:t>
            </a:fld>
            <a:endParaRPr lang="en-US">
              <a:solidFill>
                <a:srgbClr val="68217A">
                  <a:lumMod val="40000"/>
                  <a:lumOff val="60000"/>
                </a:srgbClr>
              </a:solidFill>
            </a:endParaRPr>
          </a:p>
        </p:txBody>
      </p:sp>
    </p:spTree>
    <p:extLst>
      <p:ext uri="{BB962C8B-B14F-4D97-AF65-F5344CB8AC3E}">
        <p14:creationId xmlns:p14="http://schemas.microsoft.com/office/powerpoint/2010/main" val="2156465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349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solidFill>
                  <a:srgbClr val="505050">
                    <a:tint val="75000"/>
                  </a:srgbClr>
                </a:solidFill>
              </a:rPr>
              <a:pPr/>
              <a:t>11/25/2014</a:t>
            </a:fld>
            <a:endParaRPr lang="en-US">
              <a:solidFill>
                <a:srgbClr val="505050">
                  <a:tint val="75000"/>
                </a:srgbClr>
              </a:solidFill>
            </a:endParaRPr>
          </a:p>
        </p:txBody>
      </p:sp>
      <p:sp>
        <p:nvSpPr>
          <p:cNvPr id="5" name="Footer Placeholder 4"/>
          <p:cNvSpPr>
            <a:spLocks noGrp="1"/>
          </p:cNvSpPr>
          <p:nvPr>
            <p:ph type="ftr" sz="quarter" idx="12"/>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83642985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3499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solidFill>
                  <a:srgbClr val="505050">
                    <a:tint val="75000"/>
                  </a:srgbClr>
                </a:solidFill>
              </a:rPr>
              <a:pPr/>
              <a:t>11/25/2014</a:t>
            </a:fld>
            <a:endParaRPr lang="en-US">
              <a:solidFill>
                <a:srgbClr val="505050">
                  <a:tint val="75000"/>
                </a:srgbClr>
              </a:solidFill>
            </a:endParaRPr>
          </a:p>
        </p:txBody>
      </p:sp>
      <p:sp>
        <p:nvSpPr>
          <p:cNvPr id="5" name="Footer Placeholder 4"/>
          <p:cNvSpPr>
            <a:spLocks noGrp="1"/>
          </p:cNvSpPr>
          <p:nvPr>
            <p:ph type="ftr" sz="quarter" idx="12"/>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45930829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3499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solidFill>
                  <a:srgbClr val="505050">
                    <a:tint val="75000"/>
                  </a:srgbClr>
                </a:solidFill>
              </a:rPr>
              <a:pPr/>
              <a:t>11/25/2014</a:t>
            </a:fld>
            <a:endParaRPr lang="en-US">
              <a:solidFill>
                <a:srgbClr val="505050">
                  <a:tint val="75000"/>
                </a:srgbClr>
              </a:solidFill>
            </a:endParaRPr>
          </a:p>
        </p:txBody>
      </p:sp>
      <p:sp>
        <p:nvSpPr>
          <p:cNvPr id="3" name="Footer Placeholder 2"/>
          <p:cNvSpPr>
            <a:spLocks noGrp="1"/>
          </p:cNvSpPr>
          <p:nvPr>
            <p:ph type="ftr" sz="quarter" idx="12"/>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401261909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3499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43C0CA2A-A3B8-470C-B399-BD7C3BF658A5}" type="datetime1">
              <a:rPr lang="en-US" smtClean="0">
                <a:solidFill>
                  <a:srgbClr val="505050">
                    <a:tint val="75000"/>
                  </a:srgbClr>
                </a:solidFill>
              </a:rPr>
              <a:pPr/>
              <a:t>11/25/2014</a:t>
            </a:fld>
            <a:endParaRPr lang="en-US">
              <a:solidFill>
                <a:srgbClr val="505050">
                  <a:tint val="75000"/>
                </a:srgbClr>
              </a:solidFill>
            </a:endParaRPr>
          </a:p>
        </p:txBody>
      </p:sp>
      <p:sp>
        <p:nvSpPr>
          <p:cNvPr id="3" name="Footer Placeholder 2"/>
          <p:cNvSpPr>
            <a:spLocks noGrp="1"/>
          </p:cNvSpPr>
          <p:nvPr>
            <p:ph type="ftr" sz="quarter" idx="12"/>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4286407135"/>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4289065647"/>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62C47BA7-672C-4327-8F7A-7FA7D99EA578}"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83534290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2963" y="-63388"/>
            <a:ext cx="12277825" cy="7020780"/>
          </a:xfrm>
          <a:prstGeom prst="rect">
            <a:avLst/>
          </a:prstGeom>
        </p:spPr>
      </p:pic>
      <p:sp>
        <p:nvSpPr>
          <p:cNvPr id="18" name="Rectangle 19"/>
          <p:cNvSpPr/>
          <p:nvPr userDrawn="1"/>
        </p:nvSpPr>
        <p:spPr bwMode="gray">
          <a:xfrm>
            <a:off x="335007" y="2076450"/>
            <a:ext cx="7318800" cy="3657600"/>
          </a:xfrm>
          <a:prstGeom prst="rect">
            <a:avLst/>
          </a:prstGeom>
          <a:solidFill>
            <a:srgbClr val="68217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335253" y="2051036"/>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2" name="Text Placeholder 2"/>
          <p:cNvSpPr>
            <a:spLocks noGrp="1"/>
          </p:cNvSpPr>
          <p:nvPr>
            <p:ph type="body" sz="quarter" idx="14" hasCustomPrompt="1"/>
          </p:nvPr>
        </p:nvSpPr>
        <p:spPr bwMode="ltGray">
          <a:xfrm>
            <a:off x="334435" y="3784600"/>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6" name="Grafik 15"/>
          <p:cNvPicPr>
            <a:picLocks/>
          </p:cNvPicPr>
          <p:nvPr userDrawn="1"/>
        </p:nvPicPr>
        <p:blipFill rotWithShape="1">
          <a:blip r:embed="rId3" cstate="screen">
            <a:extLst>
              <a:ext uri="{28A0092B-C50C-407E-A947-70E740481C1C}">
                <a14:useLocalDpi xmlns:a14="http://schemas.microsoft.com/office/drawing/2010/main"/>
              </a:ext>
            </a:extLst>
          </a:blip>
          <a:srcRect l="10708" t="25796" r="10394" b="26709"/>
          <a:stretch/>
        </p:blipFill>
        <p:spPr>
          <a:xfrm>
            <a:off x="10425600" y="6181200"/>
            <a:ext cx="1551600" cy="331200"/>
          </a:xfrm>
          <a:prstGeom prst="rect">
            <a:avLst/>
          </a:prstGeom>
        </p:spPr>
      </p:pic>
    </p:spTree>
    <p:extLst>
      <p:ext uri="{BB962C8B-B14F-4D97-AF65-F5344CB8AC3E}">
        <p14:creationId xmlns:p14="http://schemas.microsoft.com/office/powerpoint/2010/main" val="682524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60430594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8A96C152-DA16-43B7-A241-E3C384ACF4C6}"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152326746"/>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63D670E1-7EB3-4C04-B5DC-F7BE38D58F38}" type="datetime1">
              <a:rPr lang="en-US" smtClean="0">
                <a:solidFill>
                  <a:srgbClr val="505050">
                    <a:tint val="75000"/>
                  </a:srgbClr>
                </a:solidFill>
              </a:rPr>
              <a:pPr/>
              <a:t>11/25/2014</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417991696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solidFill>
                  <a:srgbClr val="505050">
                    <a:tint val="75000"/>
                  </a:srgbClr>
                </a:solidFill>
              </a:rPr>
              <a:pPr/>
              <a:t>11/25/2014</a:t>
            </a:fld>
            <a:endParaRPr lang="en-US">
              <a:solidFill>
                <a:srgbClr val="505050">
                  <a:tint val="75000"/>
                </a:srgbClr>
              </a:solidFill>
            </a:endParaRPr>
          </a:p>
        </p:txBody>
      </p:sp>
      <p:sp>
        <p:nvSpPr>
          <p:cNvPr id="4" name="Footer Placeholder 3"/>
          <p:cNvSpPr>
            <a:spLocks noGrp="1"/>
          </p:cNvSpPr>
          <p:nvPr>
            <p:ph type="ftr" sz="quarter" idx="11"/>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5" name="Slide Number Placeholder 4"/>
          <p:cNvSpPr>
            <a:spLocks noGrp="1"/>
          </p:cNvSpPr>
          <p:nvPr>
            <p:ph type="sldNum" sz="quarter" idx="12"/>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
        <p:nvSpPr>
          <p:cNvPr id="7" name="Title 1"/>
          <p:cNvSpPr>
            <a:spLocks noGrp="1"/>
          </p:cNvSpPr>
          <p:nvPr>
            <p:ph type="title"/>
          </p:nvPr>
        </p:nvSpPr>
        <p:spPr>
          <a:xfrm>
            <a:off x="269240" y="289511"/>
            <a:ext cx="11655840" cy="899665"/>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ln w="12700" cmpd="sng">
                <a:solidFill>
                  <a:srgbClr val="505050"/>
                </a:solidFill>
              </a:ln>
              <a:solidFill>
                <a:srgbClr val="00BCF2"/>
              </a:solidFill>
            </a:endParaRPr>
          </a:p>
        </p:txBody>
      </p:sp>
      <p:sp>
        <p:nvSpPr>
          <p:cNvPr id="9" name="Text Placeholder 16"/>
          <p:cNvSpPr>
            <a:spLocks noGrp="1"/>
          </p:cNvSpPr>
          <p:nvPr>
            <p:ph type="body" sz="quarter" idx="21" hasCustomPrompt="1"/>
          </p:nvPr>
        </p:nvSpPr>
        <p:spPr>
          <a:xfrm>
            <a:off x="269239" y="1563382"/>
            <a:ext cx="11653522" cy="1692925"/>
          </a:xfrm>
        </p:spPr>
        <p:txBody>
          <a:bodyPr lIns="182880" tIns="182880" rIns="182880" bIns="182880"/>
          <a:lstStyle>
            <a:lvl1pPr marL="112038" indent="-112038">
              <a:lnSpc>
                <a:spcPct val="110000"/>
              </a:lnSpc>
              <a:buFont typeface="Lucida Grande"/>
              <a:buChar char=" "/>
              <a:defRPr sz="1372" baseline="0">
                <a:solidFill>
                  <a:schemeClr val="tx1"/>
                </a:solidFill>
                <a:latin typeface="Consolas"/>
                <a:cs typeface="Consolas"/>
              </a:defRPr>
            </a:lvl1pPr>
            <a:lvl2pPr marL="563307" indent="-112038">
              <a:lnSpc>
                <a:spcPct val="110000"/>
              </a:lnSpc>
              <a:buFont typeface="Lucida Grande"/>
              <a:buChar char=" "/>
              <a:defRPr sz="1372">
                <a:solidFill>
                  <a:schemeClr val="tx1"/>
                </a:solidFill>
                <a:latin typeface="Consolas"/>
              </a:defRPr>
            </a:lvl2pPr>
            <a:lvl3pPr marL="1008350" indent="-112038">
              <a:lnSpc>
                <a:spcPct val="110000"/>
              </a:lnSpc>
              <a:buFont typeface="Lucida Grande"/>
              <a:buChar char=" "/>
              <a:defRPr sz="1372" baseline="0">
                <a:solidFill>
                  <a:schemeClr val="tx1"/>
                </a:solidFill>
                <a:latin typeface="Consolas"/>
              </a:defRPr>
            </a:lvl3pPr>
            <a:lvl4pPr marL="1459619" indent="-112038">
              <a:lnSpc>
                <a:spcPct val="110000"/>
              </a:lnSpc>
              <a:buFont typeface="Lucida Grande"/>
              <a:buChar char=" "/>
              <a:defRPr sz="1372" baseline="0">
                <a:solidFill>
                  <a:schemeClr val="tx1"/>
                </a:solidFill>
                <a:latin typeface="Consolas"/>
              </a:defRPr>
            </a:lvl4pPr>
            <a:lvl5pPr marL="1904662" indent="-112038">
              <a:lnSpc>
                <a:spcPct val="110000"/>
              </a:lnSpc>
              <a:buFont typeface="Lucida Grande"/>
              <a:buChar char=" "/>
              <a:defRPr sz="1372"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777531"/>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sp>
        <p:nvSpPr>
          <p:cNvPr id="9" name="Rectangle 8"/>
          <p:cNvSpPr/>
          <p:nvPr userDrawn="1"/>
        </p:nvSpPr>
        <p:spPr>
          <a:xfrm>
            <a:off x="7327648" y="4936997"/>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endParaRPr>
          </a:p>
        </p:txBody>
      </p:sp>
      <p:sp>
        <p:nvSpPr>
          <p:cNvPr id="11" name="Picture Placeholder 15"/>
          <p:cNvSpPr>
            <a:spLocks noGrp="1"/>
          </p:cNvSpPr>
          <p:nvPr>
            <p:ph type="pic" sz="quarter" idx="20"/>
          </p:nvPr>
        </p:nvSpPr>
        <p:spPr>
          <a:xfrm>
            <a:off x="7327041" y="4936479"/>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1" y="2081835"/>
            <a:ext cx="4287645" cy="2390320"/>
          </a:xfrm>
          <a:prstGeom prst="rect">
            <a:avLst/>
          </a:prstGeom>
        </p:spPr>
        <p:txBody>
          <a:bodyPr anchor="ctr" anchorCtr="0">
            <a:normAutofit/>
          </a:bodyPr>
          <a:lstStyle>
            <a:lvl1pPr marL="0" indent="0" algn="ctr">
              <a:spcBef>
                <a:spcPts val="0"/>
              </a:spcBef>
              <a:spcAft>
                <a:spcPts val="0"/>
              </a:spcAft>
              <a:buFontTx/>
              <a:buNone/>
              <a:defRPr sz="1568"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1"/>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24551171"/>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sp>
        <p:nvSpPr>
          <p:cNvPr id="9" name="Rectangle 8"/>
          <p:cNvSpPr/>
          <p:nvPr userDrawn="1"/>
        </p:nvSpPr>
        <p:spPr>
          <a:xfrm>
            <a:off x="7327648" y="4936997"/>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endParaRPr>
          </a:p>
        </p:txBody>
      </p:sp>
      <p:sp>
        <p:nvSpPr>
          <p:cNvPr id="11" name="Picture Placeholder 15"/>
          <p:cNvSpPr>
            <a:spLocks noGrp="1"/>
          </p:cNvSpPr>
          <p:nvPr>
            <p:ph type="pic" sz="quarter" idx="20"/>
          </p:nvPr>
        </p:nvSpPr>
        <p:spPr>
          <a:xfrm>
            <a:off x="7327041" y="4936479"/>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1" y="2081835"/>
            <a:ext cx="4287645" cy="2390320"/>
          </a:xfrm>
          <a:prstGeom prst="rect">
            <a:avLst/>
          </a:prstGeom>
        </p:spPr>
        <p:txBody>
          <a:bodyPr anchor="ctr" anchorCtr="0">
            <a:normAutofit/>
          </a:bodyPr>
          <a:lstStyle>
            <a:lvl1pPr marL="0" indent="0" algn="ctr">
              <a:spcBef>
                <a:spcPts val="0"/>
              </a:spcBef>
              <a:spcAft>
                <a:spcPts val="0"/>
              </a:spcAft>
              <a:buFontTx/>
              <a:buNone/>
              <a:defRPr sz="1568"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1"/>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56400" y="2906011"/>
            <a:ext cx="2334439" cy="3735633"/>
          </a:xfrm>
          <a:prstGeom prst="rect">
            <a:avLst/>
          </a:prstGeom>
        </p:spPr>
      </p:pic>
      <p:sp>
        <p:nvSpPr>
          <p:cNvPr id="18" name="Picture Placeholder 2"/>
          <p:cNvSpPr>
            <a:spLocks noGrp="1"/>
          </p:cNvSpPr>
          <p:nvPr>
            <p:ph type="pic" sz="quarter" idx="23" hasCustomPrompt="1"/>
          </p:nvPr>
        </p:nvSpPr>
        <p:spPr>
          <a:xfrm>
            <a:off x="10248210" y="3637138"/>
            <a:ext cx="1332973" cy="2107954"/>
          </a:xfrm>
          <a:prstGeom prst="rect">
            <a:avLst/>
          </a:prstGeom>
        </p:spPr>
        <p:txBody>
          <a:bodyPr anchor="ctr" anchorCtr="0">
            <a:normAutofit/>
          </a:bodyPr>
          <a:lstStyle>
            <a:lvl1pPr marL="0" indent="0" algn="ctr">
              <a:spcBef>
                <a:spcPts val="0"/>
              </a:spcBef>
              <a:spcAft>
                <a:spcPts val="259"/>
              </a:spcAft>
              <a:buFontTx/>
              <a:buNone/>
              <a:defRPr sz="1176"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34911789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sp>
        <p:nvSpPr>
          <p:cNvPr id="9" name="Rectangle 8"/>
          <p:cNvSpPr/>
          <p:nvPr userDrawn="1"/>
        </p:nvSpPr>
        <p:spPr>
          <a:xfrm>
            <a:off x="9682306" y="4400781"/>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endParaRPr>
          </a:p>
        </p:txBody>
      </p:sp>
      <p:sp>
        <p:nvSpPr>
          <p:cNvPr id="11" name="Picture Placeholder 15"/>
          <p:cNvSpPr>
            <a:spLocks noGrp="1"/>
          </p:cNvSpPr>
          <p:nvPr>
            <p:ph type="pic" sz="quarter" idx="20"/>
          </p:nvPr>
        </p:nvSpPr>
        <p:spPr>
          <a:xfrm>
            <a:off x="9681699" y="4400264"/>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681699" y="4400264"/>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392912" y="4591165"/>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392912" y="4742928"/>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18914" y="664631"/>
            <a:ext cx="3330489" cy="5329540"/>
          </a:xfrm>
          <a:prstGeom prst="rect">
            <a:avLst/>
          </a:prstGeom>
        </p:spPr>
      </p:pic>
      <p:sp>
        <p:nvSpPr>
          <p:cNvPr id="18" name="Picture Placeholder 2"/>
          <p:cNvSpPr>
            <a:spLocks noGrp="1"/>
          </p:cNvSpPr>
          <p:nvPr>
            <p:ph type="pic" sz="quarter" idx="23" hasCustomPrompt="1"/>
          </p:nvPr>
        </p:nvSpPr>
        <p:spPr>
          <a:xfrm>
            <a:off x="7302762" y="1704670"/>
            <a:ext cx="1901722" cy="3007369"/>
          </a:xfrm>
          <a:prstGeom prst="rect">
            <a:avLst/>
          </a:prstGeom>
        </p:spPr>
        <p:txBody>
          <a:bodyPr anchor="ctr" anchorCtr="0">
            <a:normAutofit/>
          </a:bodyPr>
          <a:lstStyle>
            <a:lvl1pPr marL="0" indent="0" algn="ctr">
              <a:spcBef>
                <a:spcPts val="0"/>
              </a:spcBef>
              <a:spcAft>
                <a:spcPts val="259"/>
              </a:spcAft>
              <a:buFontTx/>
              <a:buNone/>
              <a:defRPr sz="1176"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65621631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3486" y="1258084"/>
            <a:ext cx="2838679" cy="5005749"/>
          </a:xfrm>
          <a:prstGeom prst="rect">
            <a:avLst/>
          </a:prstGeom>
        </p:spPr>
      </p:pic>
      <p:sp>
        <p:nvSpPr>
          <p:cNvPr id="20" name="Picture Placeholder 9"/>
          <p:cNvSpPr>
            <a:spLocks noGrp="1"/>
          </p:cNvSpPr>
          <p:nvPr>
            <p:ph type="pic" sz="quarter" idx="24" hasCustomPrompt="1"/>
          </p:nvPr>
        </p:nvSpPr>
        <p:spPr>
          <a:xfrm>
            <a:off x="9532295" y="1785321"/>
            <a:ext cx="2173190" cy="3580716"/>
          </a:xfrm>
          <a:solidFill>
            <a:schemeClr val="bg2"/>
          </a:solidFill>
        </p:spPr>
        <p:txBody>
          <a:bodyPr anchor="ctr" anchorCtr="0">
            <a:normAutofit/>
          </a:bodyPr>
          <a:lstStyle>
            <a:lvl1pPr marL="0" indent="0" algn="ctr">
              <a:lnSpc>
                <a:spcPct val="100000"/>
              </a:lnSpc>
              <a:buNone/>
              <a:defRPr sz="1372" baseline="0"/>
            </a:lvl1pPr>
          </a:lstStyle>
          <a:p>
            <a:r>
              <a:rPr lang="en-US" dirty="0" smtClean="0"/>
              <a:t>Click to place </a:t>
            </a:r>
            <a:br>
              <a:rPr lang="en-US" dirty="0" smtClean="0"/>
            </a:br>
            <a:r>
              <a:rPr lang="en-US" dirty="0" smtClean="0"/>
              <a:t>screen shot</a:t>
            </a:r>
            <a:endParaRPr lang="en-US" dirty="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82883289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solidFill>
                  <a:srgbClr val="505050">
                    <a:tint val="75000"/>
                  </a:srgbClr>
                </a:solidFill>
              </a:rPr>
              <a:pPr/>
              <a:t>11/25/2014</a:t>
            </a:fld>
            <a:endParaRPr lang="en-US">
              <a:solidFill>
                <a:srgbClr val="505050">
                  <a:tint val="75000"/>
                </a:srgbClr>
              </a:solidFill>
            </a:endParaRPr>
          </a:p>
        </p:txBody>
      </p:sp>
      <p:sp>
        <p:nvSpPr>
          <p:cNvPr id="4" name="Footer Placeholder 3"/>
          <p:cNvSpPr>
            <a:spLocks noGrp="1"/>
          </p:cNvSpPr>
          <p:nvPr>
            <p:ph type="ftr" sz="quarter" idx="11"/>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5" name="Slide Number Placeholder 4"/>
          <p:cNvSpPr>
            <a:spLocks noGrp="1"/>
          </p:cNvSpPr>
          <p:nvPr>
            <p:ph type="sldNum" sz="quarter" idx="12"/>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67932334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25CC566-6E14-4F8A-BF5C-3220498B48A3}" type="datetime1">
              <a:rPr lang="en-US" smtClean="0">
                <a:solidFill>
                  <a:srgbClr val="00BCF2">
                    <a:lumMod val="40000"/>
                    <a:lumOff val="60000"/>
                  </a:srgbClr>
                </a:solidFill>
              </a:rPr>
              <a:pPr/>
              <a:t>11/25/2014</a:t>
            </a:fld>
            <a:endParaRPr lang="en-US">
              <a:solidFill>
                <a:srgbClr val="00BCF2">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r>
              <a:rPr lang="en-US" smtClean="0">
                <a:solidFill>
                  <a:srgbClr val="00BCF2">
                    <a:lumMod val="40000"/>
                    <a:lumOff val="60000"/>
                  </a:srgbClr>
                </a:solidFill>
              </a:rPr>
              <a:t>Microsoft Confidential</a:t>
            </a:r>
            <a:endParaRPr lang="en-US" dirty="0" smtClean="0">
              <a:solidFill>
                <a:srgbClr val="00BCF2">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solidFill>
                  <a:srgbClr val="00BCF2">
                    <a:lumMod val="40000"/>
                    <a:lumOff val="60000"/>
                  </a:srgbClr>
                </a:solidFill>
              </a:rPr>
              <a:pPr/>
              <a:t>‹#›</a:t>
            </a:fld>
            <a:endParaRPr lang="en-US">
              <a:solidFill>
                <a:srgbClr val="00BCF2">
                  <a:lumMod val="40000"/>
                  <a:lumOff val="60000"/>
                </a:srgbClr>
              </a:solidFill>
            </a:endParaRPr>
          </a:p>
        </p:txBody>
      </p:sp>
    </p:spTree>
    <p:extLst>
      <p:ext uri="{BB962C8B-B14F-4D97-AF65-F5344CB8AC3E}">
        <p14:creationId xmlns:p14="http://schemas.microsoft.com/office/powerpoint/2010/main" val="133874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6688" y="-27384"/>
            <a:ext cx="12311972" cy="7101628"/>
          </a:xfrm>
          <a:prstGeom prst="rect">
            <a:avLst/>
          </a:prstGeom>
        </p:spPr>
      </p:pic>
      <p:sp>
        <p:nvSpPr>
          <p:cNvPr id="18" name="Rectangle 19"/>
          <p:cNvSpPr/>
          <p:nvPr userDrawn="1"/>
        </p:nvSpPr>
        <p:spPr bwMode="gray">
          <a:xfrm>
            <a:off x="335007" y="2076450"/>
            <a:ext cx="7315200" cy="3657600"/>
          </a:xfrm>
          <a:prstGeom prst="rect">
            <a:avLst/>
          </a:prstGeom>
          <a:solidFill>
            <a:srgbClr val="01829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335253" y="2051036"/>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2" name="Text Placeholder 2"/>
          <p:cNvSpPr>
            <a:spLocks noGrp="1"/>
          </p:cNvSpPr>
          <p:nvPr>
            <p:ph type="body" sz="quarter" idx="14" hasCustomPrompt="1"/>
          </p:nvPr>
        </p:nvSpPr>
        <p:spPr bwMode="ltGray">
          <a:xfrm>
            <a:off x="334435" y="3784600"/>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4" name="Grafik 13"/>
          <p:cNvPicPr>
            <a:picLocks/>
          </p:cNvPicPr>
          <p:nvPr userDrawn="1"/>
        </p:nvPicPr>
        <p:blipFill rotWithShape="1">
          <a:blip r:embed="rId3" cstate="screen">
            <a:extLst>
              <a:ext uri="{28A0092B-C50C-407E-A947-70E740481C1C}">
                <a14:useLocalDpi xmlns:a14="http://schemas.microsoft.com/office/drawing/2010/main"/>
              </a:ext>
            </a:extLst>
          </a:blip>
          <a:srcRect l="10708" t="25796" r="10394" b="26709"/>
          <a:stretch/>
        </p:blipFill>
        <p:spPr>
          <a:xfrm>
            <a:off x="457200" y="482400"/>
            <a:ext cx="1551600" cy="331200"/>
          </a:xfrm>
          <a:prstGeom prst="rect">
            <a:avLst/>
          </a:prstGeom>
        </p:spPr>
      </p:pic>
    </p:spTree>
    <p:extLst>
      <p:ext uri="{BB962C8B-B14F-4D97-AF65-F5344CB8AC3E}">
        <p14:creationId xmlns:p14="http://schemas.microsoft.com/office/powerpoint/2010/main" val="4001729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E5FDCD9F-8EFD-42A8-BAD9-E43A885E7FD7}" type="datetime1">
              <a:rPr lang="en-US" smtClean="0">
                <a:solidFill>
                  <a:srgbClr val="FF8C00">
                    <a:lumMod val="40000"/>
                    <a:lumOff val="60000"/>
                  </a:srgbClr>
                </a:solidFill>
              </a:rPr>
              <a:pPr/>
              <a:t>11/25/2014</a:t>
            </a:fld>
            <a:endParaRPr lang="en-US">
              <a:solidFill>
                <a:srgbClr val="FF8C00">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solidFill>
                  <a:srgbClr val="FF8C00">
                    <a:lumMod val="40000"/>
                    <a:lumOff val="60000"/>
                  </a:srgbClr>
                </a:solidFill>
              </a:rPr>
              <a:pPr/>
              <a:t>‹#›</a:t>
            </a:fld>
            <a:endParaRPr lang="en-US">
              <a:solidFill>
                <a:srgbClr val="FF8C00">
                  <a:lumMod val="40000"/>
                  <a:lumOff val="60000"/>
                </a:srgbClr>
              </a:solidFill>
            </a:endParaRPr>
          </a:p>
        </p:txBody>
      </p:sp>
    </p:spTree>
    <p:extLst>
      <p:ext uri="{BB962C8B-B14F-4D97-AF65-F5344CB8AC3E}">
        <p14:creationId xmlns:p14="http://schemas.microsoft.com/office/powerpoint/2010/main" val="1844297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6AD12051-B456-4405-8380-C3FD2EE5DFA6}" type="datetime1">
              <a:rPr lang="en-US" smtClean="0">
                <a:solidFill>
                  <a:srgbClr val="68217A">
                    <a:lumMod val="40000"/>
                    <a:lumOff val="60000"/>
                  </a:srgbClr>
                </a:solidFill>
              </a:rPr>
              <a:pPr/>
              <a:t>11/25/2014</a:t>
            </a:fld>
            <a:endParaRPr lang="en-US">
              <a:solidFill>
                <a:srgbClr val="68217A">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r>
              <a:rPr lang="en-US" smtClean="0">
                <a:solidFill>
                  <a:srgbClr val="68217A">
                    <a:lumMod val="40000"/>
                    <a:lumOff val="60000"/>
                  </a:srgbClr>
                </a:solidFill>
              </a:rPr>
              <a:t>Microsoft Confidential</a:t>
            </a:r>
            <a:endParaRPr lang="en-US" dirty="0" smtClean="0">
              <a:solidFill>
                <a:srgbClr val="68217A">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solidFill>
                  <a:srgbClr val="68217A">
                    <a:lumMod val="40000"/>
                    <a:lumOff val="60000"/>
                  </a:srgbClr>
                </a:solidFill>
              </a:rPr>
              <a:pPr/>
              <a:t>‹#›</a:t>
            </a:fld>
            <a:endParaRPr lang="en-US">
              <a:solidFill>
                <a:srgbClr val="68217A">
                  <a:lumMod val="40000"/>
                  <a:lumOff val="60000"/>
                </a:srgbClr>
              </a:solidFill>
            </a:endParaRPr>
          </a:p>
        </p:txBody>
      </p:sp>
    </p:spTree>
    <p:extLst>
      <p:ext uri="{BB962C8B-B14F-4D97-AF65-F5344CB8AC3E}">
        <p14:creationId xmlns:p14="http://schemas.microsoft.com/office/powerpoint/2010/main" val="32938343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10301" y="6356802"/>
            <a:ext cx="2742188" cy="364224"/>
          </a:xfrm>
        </p:spPr>
        <p:txBody>
          <a:bodyPr/>
          <a:lstStyle>
            <a:lvl1pPr>
              <a:defRPr>
                <a:solidFill>
                  <a:schemeClr val="bg1"/>
                </a:solidFill>
              </a:defRPr>
            </a:lvl1pPr>
          </a:lstStyle>
          <a:p>
            <a:fld id="{2E6C8223-FB88-46A3-B41D-44B2610DF9D3}" type="datetime1">
              <a:rPr lang="en-US" smtClean="0">
                <a:solidFill>
                  <a:srgbClr val="505050"/>
                </a:solidFill>
              </a:rPr>
              <a:pPr/>
              <a:t>11/25/2014</a:t>
            </a:fld>
            <a:endParaRPr lang="en-US">
              <a:solidFill>
                <a:srgbClr val="505050"/>
              </a:solidFill>
            </a:endParaRPr>
          </a:p>
        </p:txBody>
      </p:sp>
      <p:sp>
        <p:nvSpPr>
          <p:cNvPr id="7" name="Footer Placeholder 6"/>
          <p:cNvSpPr>
            <a:spLocks noGrp="1"/>
          </p:cNvSpPr>
          <p:nvPr>
            <p:ph type="ftr" sz="quarter" idx="13"/>
          </p:nvPr>
        </p:nvSpPr>
        <p:spPr>
          <a:xfrm>
            <a:off x="740796" y="6356803"/>
            <a:ext cx="1769505" cy="364224"/>
          </a:xfrm>
        </p:spPr>
        <p:txBody>
          <a:bodyPr/>
          <a:lstStyle>
            <a:lvl1pPr>
              <a:defRPr>
                <a:solidFill>
                  <a:schemeClr val="bg1"/>
                </a:solidFill>
              </a:defRPr>
            </a:lvl1pPr>
          </a:lstStyle>
          <a:p>
            <a:r>
              <a:rPr lang="en-US" smtClean="0">
                <a:solidFill>
                  <a:srgbClr val="505050"/>
                </a:solidFill>
              </a:rPr>
              <a:t>Microsoft Confidential</a:t>
            </a:r>
            <a:endParaRPr lang="en-US" dirty="0" smtClean="0">
              <a:solidFill>
                <a:srgbClr val="505050"/>
              </a:solidFill>
            </a:endParaRPr>
          </a:p>
        </p:txBody>
      </p:sp>
      <p:sp>
        <p:nvSpPr>
          <p:cNvPr id="8" name="Slide Number Placeholder 7"/>
          <p:cNvSpPr>
            <a:spLocks noGrp="1"/>
          </p:cNvSpPr>
          <p:nvPr>
            <p:ph type="sldNum" sz="quarter" idx="14"/>
          </p:nvPr>
        </p:nvSpPr>
        <p:spPr>
          <a:xfrm>
            <a:off x="264569" y="6356803"/>
            <a:ext cx="476227" cy="364224"/>
          </a:xfrm>
        </p:spPr>
        <p:txBody>
          <a:bodyPr/>
          <a:lstStyle>
            <a:lvl1pPr>
              <a:defRPr>
                <a:solidFill>
                  <a:schemeClr val="bg1"/>
                </a:solidFill>
              </a:defRPr>
            </a:lvl1pPr>
          </a:lstStyle>
          <a:p>
            <a:fld id="{2775DF8E-1151-4C45-8C93-3AB060627C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18581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128785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851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0924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81886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81067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5405967" y="2326218"/>
            <a:ext cx="4578351" cy="183499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609600" y="2326218"/>
            <a:ext cx="4578351" cy="183499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6" name="Date Placeholder 15"/>
          <p:cNvSpPr>
            <a:spLocks noGrp="1"/>
          </p:cNvSpPr>
          <p:nvPr>
            <p:ph type="dt" sz="half" idx="18"/>
          </p:nvPr>
        </p:nvSpPr>
        <p:spPr/>
        <p:txBody>
          <a:bodyPr/>
          <a:lstStyle/>
          <a:p>
            <a:fld id="{F25EBCBF-C951-4823-B4CC-210B6A30BA0F}" type="datetime1">
              <a:rPr lang="en-US" smtClean="0">
                <a:solidFill>
                  <a:srgbClr val="505050">
                    <a:tint val="75000"/>
                  </a:srgbClr>
                </a:solidFill>
              </a:rPr>
              <a:pPr/>
              <a:t>11/25/2014</a:t>
            </a:fld>
            <a:endParaRPr lang="en-US" dirty="0">
              <a:solidFill>
                <a:srgbClr val="505050">
                  <a:tint val="75000"/>
                </a:srgbClr>
              </a:solidFill>
            </a:endParaRPr>
          </a:p>
        </p:txBody>
      </p:sp>
      <p:sp>
        <p:nvSpPr>
          <p:cNvPr id="17" name="Footer Placeholder 16"/>
          <p:cNvSpPr>
            <a:spLocks noGrp="1"/>
          </p:cNvSpPr>
          <p:nvPr>
            <p:ph type="ftr" sz="quarter" idx="19"/>
          </p:nvPr>
        </p:nvSpPr>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19" name="Slide Number Placeholder 18"/>
          <p:cNvSpPr>
            <a:spLocks noGrp="1"/>
          </p:cNvSpPr>
          <p:nvPr>
            <p:ph type="sldNum" sz="quarter" idx="20"/>
          </p:nvPr>
        </p:nvSpPr>
        <p:spPr/>
        <p:txBody>
          <a:bodyPr/>
          <a:lstStyle/>
          <a:p>
            <a:fld id="{B6F15528-21DE-4FAA-801E-634DDDAF4B2B}" type="slidenum">
              <a:rPr lang="en-US" smtClean="0">
                <a:solidFill>
                  <a:srgbClr val="505050">
                    <a:tint val="75000"/>
                  </a:srgbClr>
                </a:solidFill>
              </a:rPr>
              <a:pPr/>
              <a:t>‹#›</a:t>
            </a:fld>
            <a:endParaRPr lang="en-US" dirty="0">
              <a:solidFill>
                <a:srgbClr val="505050">
                  <a:tint val="75000"/>
                </a:srgbClr>
              </a:solidFill>
            </a:endParaRPr>
          </a:p>
        </p:txBody>
      </p:sp>
      <p:sp>
        <p:nvSpPr>
          <p:cNvPr id="20" name="Title 19"/>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Tree>
    <p:extLst>
      <p:ext uri="{BB962C8B-B14F-4D97-AF65-F5344CB8AC3E}">
        <p14:creationId xmlns:p14="http://schemas.microsoft.com/office/powerpoint/2010/main" val="247215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pic>
        <p:nvPicPr>
          <p:cNvPr id="5" name="Picture 4" descr="PPT_Image_FINAL.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
            <a:ext cx="12202235" cy="6104064"/>
          </a:xfrm>
          <a:prstGeom prst="rect">
            <a:avLst/>
          </a:prstGeom>
        </p:spPr>
      </p:pic>
      <p:sp>
        <p:nvSpPr>
          <p:cNvPr id="6" name="Rectangle 5"/>
          <p:cNvSpPr/>
          <p:nvPr userDrawn="1"/>
        </p:nvSpPr>
        <p:spPr>
          <a:xfrm>
            <a:off x="477883" y="1253067"/>
            <a:ext cx="5821317" cy="3911600"/>
          </a:xfrm>
          <a:prstGeom prst="rect">
            <a:avLst/>
          </a:prstGeom>
          <a:solidFill>
            <a:srgbClr val="00BCF2">
              <a:alpha val="85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2353">
              <a:solidFill>
                <a:srgbClr val="FFFFFF"/>
              </a:solidFill>
            </a:endParaRPr>
          </a:p>
        </p:txBody>
      </p:sp>
      <p:pic>
        <p:nvPicPr>
          <p:cNvPr id="7" name="Picture 6" descr="gray_icons.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34758" y="5765800"/>
            <a:ext cx="2046961" cy="1425563"/>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172647" y="5157371"/>
            <a:ext cx="711844" cy="711844"/>
          </a:xfrm>
          <a:prstGeom prst="rect">
            <a:avLst/>
          </a:prstGeom>
        </p:spPr>
      </p:pic>
      <p:sp>
        <p:nvSpPr>
          <p:cNvPr id="17" name="Picture Placeholder 15"/>
          <p:cNvSpPr>
            <a:spLocks noGrp="1"/>
          </p:cNvSpPr>
          <p:nvPr>
            <p:ph type="pic" sz="quarter" idx="20" hasCustomPrompt="1"/>
          </p:nvPr>
        </p:nvSpPr>
        <p:spPr>
          <a:xfrm>
            <a:off x="11171992" y="5156200"/>
            <a:ext cx="715210" cy="717840"/>
          </a:xfrm>
          <a:prstGeom prst="rect">
            <a:avLst/>
          </a:prstGeom>
        </p:spPr>
        <p:txBody>
          <a:bodyPr wrap="none" lIns="0" tIns="0" rIns="0" bIns="0" anchor="ctr" anchorCtr="0">
            <a:normAutofit/>
          </a:bodyPr>
          <a:lstStyle>
            <a:lvl1pPr marL="0" marR="0" indent="0" algn="ctr" defTabSz="1218894" rtl="0" eaLnBrk="1" fontAlgn="auto" latinLnBrk="0" hangingPunct="1">
              <a:lnSpc>
                <a:spcPct val="100000"/>
              </a:lnSpc>
              <a:spcBef>
                <a:spcPts val="0"/>
              </a:spcBef>
              <a:spcAft>
                <a:spcPts val="0"/>
              </a:spcAft>
              <a:buClrTx/>
              <a:buSzPct val="100000"/>
              <a:buFont typeface="Arial" pitchFamily="34" charset="0"/>
              <a:buNone/>
              <a:tabLst/>
              <a:defRPr sz="1067"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241592" y="5377395"/>
            <a:ext cx="1807633" cy="241300"/>
          </a:xfrm>
          <a:prstGeom prst="rect">
            <a:avLst/>
          </a:prstGeom>
        </p:spPr>
        <p:txBody>
          <a:bodyPr lIns="0" tIns="0" rIns="0" bIns="0">
            <a:noAutofit/>
          </a:bodyPr>
          <a:lstStyle>
            <a:lvl1pPr marL="0" indent="0" algn="r">
              <a:spcBef>
                <a:spcPts val="0"/>
              </a:spcBef>
              <a:buFontTx/>
              <a:buNone/>
              <a:defRPr sz="1067"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241592" y="5524501"/>
            <a:ext cx="1807633" cy="241300"/>
          </a:xfrm>
          <a:prstGeom prst="rect">
            <a:avLst/>
          </a:prstGeom>
        </p:spPr>
        <p:txBody>
          <a:bodyPr lIns="0" tIns="0" rIns="0" bIns="0">
            <a:noAutofit/>
          </a:bodyPr>
          <a:lstStyle>
            <a:lvl1pPr marL="0" indent="0" algn="r">
              <a:spcBef>
                <a:spcPts val="0"/>
              </a:spcBef>
              <a:buFontTx/>
              <a:buNone/>
              <a:defRPr sz="1067" baseline="0">
                <a:solidFill>
                  <a:schemeClr val="tx1"/>
                </a:solidFill>
                <a:latin typeface="Segoe UI"/>
              </a:defRPr>
            </a:lvl1pPr>
          </a:lstStyle>
          <a:p>
            <a:pPr lvl="0"/>
            <a:r>
              <a:rPr lang="en-US" dirty="0" smtClean="0"/>
              <a:t>Dragon’s Blade</a:t>
            </a:r>
            <a:endParaRPr lang="en-US" dirty="0"/>
          </a:p>
        </p:txBody>
      </p:sp>
      <p:sp>
        <p:nvSpPr>
          <p:cNvPr id="2" name="Footer Placeholder 1"/>
          <p:cNvSpPr>
            <a:spLocks noGrp="1"/>
          </p:cNvSpPr>
          <p:nvPr>
            <p:ph type="ftr" sz="quarter" idx="26"/>
          </p:nvPr>
        </p:nvSpPr>
        <p:spPr>
          <a:xfrm>
            <a:off x="5216364" y="6356803"/>
            <a:ext cx="1769505" cy="364224"/>
          </a:xfrm>
        </p:spPr>
        <p:txBody>
          <a:bodyPr/>
          <a:lstStyle>
            <a:lvl1pPr>
              <a:defRPr>
                <a:solidFill>
                  <a:schemeClr val="accent1">
                    <a:lumMod val="60000"/>
                    <a:lumOff val="40000"/>
                  </a:schemeClr>
                </a:solidFill>
              </a:defRPr>
            </a:lvl1pPr>
          </a:lstStyle>
          <a:p>
            <a:r>
              <a:rPr lang="en-US" smtClean="0">
                <a:solidFill>
                  <a:srgbClr val="00BCF2">
                    <a:lumMod val="60000"/>
                    <a:lumOff val="40000"/>
                  </a:srgbClr>
                </a:solidFill>
              </a:rPr>
              <a:t>Microsoft Confidential</a:t>
            </a:r>
            <a:endParaRPr lang="en-US" dirty="0">
              <a:solidFill>
                <a:srgbClr val="00BCF2">
                  <a:lumMod val="60000"/>
                  <a:lumOff val="40000"/>
                </a:srgbClr>
              </a:solidFill>
            </a:endParaRPr>
          </a:p>
        </p:txBody>
      </p:sp>
      <p:sp>
        <p:nvSpPr>
          <p:cNvPr id="12" name="Text Placeholder 4"/>
          <p:cNvSpPr>
            <a:spLocks noGrp="1"/>
          </p:cNvSpPr>
          <p:nvPr>
            <p:ph type="body" sz="quarter" idx="12" hasCustomPrompt="1"/>
          </p:nvPr>
        </p:nvSpPr>
        <p:spPr>
          <a:xfrm>
            <a:off x="477883" y="3531379"/>
            <a:ext cx="5821317" cy="1167736"/>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77883" y="1638509"/>
            <a:ext cx="5821317" cy="1790491"/>
          </a:xfrm>
          <a:noFill/>
        </p:spPr>
        <p:txBody>
          <a:bodyPr lIns="146304" tIns="91440" rIns="146304" bIns="91440" anchor="t" anchorCtr="0"/>
          <a:lstStyle>
            <a:lvl1pPr>
              <a:defRPr sz="431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75173" y="4802544"/>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2075473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32692" y="-50304"/>
            <a:ext cx="12363950" cy="7007696"/>
          </a:xfrm>
          <a:prstGeom prst="rect">
            <a:avLst/>
          </a:prstGeom>
        </p:spPr>
      </p:pic>
      <p:sp>
        <p:nvSpPr>
          <p:cNvPr id="18" name="Rectangle 19"/>
          <p:cNvSpPr/>
          <p:nvPr userDrawn="1"/>
        </p:nvSpPr>
        <p:spPr bwMode="gray">
          <a:xfrm>
            <a:off x="335007" y="2076450"/>
            <a:ext cx="7315200" cy="3657600"/>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35253" y="2051036"/>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0" name="Text Placeholder 2"/>
          <p:cNvSpPr>
            <a:spLocks noGrp="1"/>
          </p:cNvSpPr>
          <p:nvPr>
            <p:ph type="body" sz="quarter" idx="14" hasCustomPrompt="1"/>
          </p:nvPr>
        </p:nvSpPr>
        <p:spPr bwMode="ltGray">
          <a:xfrm>
            <a:off x="334435" y="3784600"/>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25600" y="6181200"/>
            <a:ext cx="1552931" cy="332660"/>
          </a:xfrm>
          <a:prstGeom prst="rect">
            <a:avLst/>
          </a:prstGeom>
        </p:spPr>
      </p:pic>
    </p:spTree>
    <p:extLst>
      <p:ext uri="{BB962C8B-B14F-4D97-AF65-F5344CB8AC3E}">
        <p14:creationId xmlns:p14="http://schemas.microsoft.com/office/powerpoint/2010/main" val="2432423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9303" y="141642"/>
            <a:ext cx="1999118" cy="676826"/>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5"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sp>
        <p:nvSpPr>
          <p:cNvPr id="15" name="Footer Placeholder 14"/>
          <p:cNvSpPr>
            <a:spLocks noGrp="1"/>
          </p:cNvSpPr>
          <p:nvPr>
            <p:ph type="ftr" sz="quarter" idx="14"/>
          </p:nvPr>
        </p:nvSpPr>
        <p:spPr>
          <a:xfrm>
            <a:off x="269303" y="6055644"/>
            <a:ext cx="1769505" cy="364224"/>
          </a:xfrm>
        </p:spPr>
        <p:txBody>
          <a:bodyPr/>
          <a:lstStyle>
            <a:lvl1pPr>
              <a:defRPr>
                <a:solidFill>
                  <a:schemeClr val="tx2"/>
                </a:solidFill>
              </a:defRPr>
            </a:lvl1pPr>
          </a:lstStyle>
          <a:p>
            <a:r>
              <a:rPr lang="en-US" dirty="0" smtClean="0">
                <a:solidFill>
                  <a:srgbClr val="00BCF2"/>
                </a:solidFill>
              </a:rPr>
              <a:t>Microsoft Confidential</a:t>
            </a:r>
          </a:p>
        </p:txBody>
      </p:sp>
    </p:spTree>
    <p:extLst>
      <p:ext uri="{BB962C8B-B14F-4D97-AF65-F5344CB8AC3E}">
        <p14:creationId xmlns:p14="http://schemas.microsoft.com/office/powerpoint/2010/main" val="3814805590"/>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4705" spc="-98"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2745"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303" y="141642"/>
            <a:ext cx="1999118" cy="676826"/>
          </a:xfrm>
          <a:prstGeom prst="rect">
            <a:avLst/>
          </a:prstGeom>
        </p:spPr>
      </p:pic>
      <p:sp>
        <p:nvSpPr>
          <p:cNvPr id="10" name="Footer Placeholder 14"/>
          <p:cNvSpPr>
            <a:spLocks noGrp="1"/>
          </p:cNvSpPr>
          <p:nvPr>
            <p:ph type="ftr" sz="quarter" idx="14"/>
          </p:nvPr>
        </p:nvSpPr>
        <p:spPr>
          <a:xfrm>
            <a:off x="269303" y="6055644"/>
            <a:ext cx="1769505" cy="364224"/>
          </a:xfrm>
        </p:spPr>
        <p:txBody>
          <a:bodyPr/>
          <a:lstStyle>
            <a:lvl1pPr>
              <a:defRPr>
                <a:solidFill>
                  <a:schemeClr val="tx2"/>
                </a:solidFill>
              </a:defRPr>
            </a:lvl1pPr>
          </a:lstStyle>
          <a:p>
            <a:r>
              <a:rPr lang="en-US" dirty="0" smtClean="0">
                <a:solidFill>
                  <a:srgbClr val="00BCF2"/>
                </a:solidFill>
              </a:rPr>
              <a:t>Microsoft Confidential</a:t>
            </a:r>
          </a:p>
        </p:txBody>
      </p:sp>
    </p:spTree>
    <p:extLst>
      <p:ext uri="{BB962C8B-B14F-4D97-AF65-F5344CB8AC3E}">
        <p14:creationId xmlns:p14="http://schemas.microsoft.com/office/powerpoint/2010/main" val="1344348568"/>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sp>
        <p:nvSpPr>
          <p:cNvPr id="3" name="Footer Placeholder 2"/>
          <p:cNvSpPr>
            <a:spLocks noGrp="1"/>
          </p:cNvSpPr>
          <p:nvPr>
            <p:ph type="ftr" sz="quarter" idx="14"/>
          </p:nvPr>
        </p:nvSpPr>
        <p:spPr>
          <a:xfrm>
            <a:off x="269303" y="6109840"/>
            <a:ext cx="1769505" cy="364224"/>
          </a:xfrm>
        </p:spPr>
        <p:txBody>
          <a:bodyPr/>
          <a:lstStyle/>
          <a:p>
            <a:r>
              <a:rPr lang="en-US" smtClean="0">
                <a:solidFill>
                  <a:srgbClr val="FFFFFF">
                    <a:tint val="75000"/>
                  </a:srgbClr>
                </a:solidFill>
              </a:rPr>
              <a:t>Microsoft Confidential</a:t>
            </a:r>
            <a:endParaRPr lang="en-US" dirty="0" smtClean="0">
              <a:solidFill>
                <a:srgbClr val="FFFFFF">
                  <a:tint val="75000"/>
                </a:srgbClr>
              </a:solidFill>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11"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26015667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09566" y="0"/>
            <a:ext cx="5212003" cy="6865782"/>
          </a:xfrm>
          <a:prstGeom prst="rect">
            <a:avLst/>
          </a:prstGeom>
        </p:spPr>
      </p:pic>
      <p:sp>
        <p:nvSpPr>
          <p:cNvPr id="14" name="Rectangle 13"/>
          <p:cNvSpPr/>
          <p:nvPr userDrawn="1"/>
        </p:nvSpPr>
        <p:spPr>
          <a:xfrm>
            <a:off x="9880444"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5856953" y="6165534"/>
            <a:ext cx="986067" cy="191269"/>
          </a:xfrm>
          <a:prstGeom prst="rect">
            <a:avLst/>
          </a:prstGeom>
        </p:spPr>
      </p:pic>
      <p:sp>
        <p:nvSpPr>
          <p:cNvPr id="10" name="Picture Placeholder 9"/>
          <p:cNvSpPr>
            <a:spLocks noGrp="1"/>
          </p:cNvSpPr>
          <p:nvPr>
            <p:ph type="pic" sz="quarter" idx="19" hasCustomPrompt="1"/>
          </p:nvPr>
        </p:nvSpPr>
        <p:spPr>
          <a:xfrm>
            <a:off x="7565140"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2" name="Rectangle 11"/>
          <p:cNvSpPr/>
          <p:nvPr userDrawn="1"/>
        </p:nvSpPr>
        <p:spPr>
          <a:xfrm>
            <a:off x="11038097"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grpSp>
        <p:nvGrpSpPr>
          <p:cNvPr id="2" name="Group 1"/>
          <p:cNvGrpSpPr/>
          <p:nvPr userDrawn="1"/>
        </p:nvGrpSpPr>
        <p:grpSpPr>
          <a:xfrm>
            <a:off x="8818751" y="721562"/>
            <a:ext cx="846665" cy="788848"/>
            <a:chOff x="10162265" y="1919382"/>
            <a:chExt cx="863642" cy="804552"/>
          </a:xfrm>
        </p:grpSpPr>
        <p:pic>
          <p:nvPicPr>
            <p:cNvPr id="23" name="Picture 2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235087" y="3145270"/>
            <a:ext cx="595434" cy="552450"/>
          </a:xfrm>
          <a:prstGeom prst="rect">
            <a:avLst/>
          </a:prstGeom>
        </p:spPr>
      </p:pic>
      <p:pic>
        <p:nvPicPr>
          <p:cNvPr id="29" name="Picture 28"/>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775716" y="2819860"/>
            <a:ext cx="1203099" cy="1203270"/>
          </a:xfrm>
          <a:prstGeom prst="rect">
            <a:avLst/>
          </a:prstGeom>
        </p:spPr>
      </p:pic>
      <p:sp>
        <p:nvSpPr>
          <p:cNvPr id="28" name="Text Placeholder 12"/>
          <p:cNvSpPr>
            <a:spLocks noGrp="1"/>
          </p:cNvSpPr>
          <p:nvPr>
            <p:ph type="body" sz="quarter" idx="22" hasCustomPrompt="1"/>
          </p:nvPr>
        </p:nvSpPr>
        <p:spPr>
          <a:xfrm>
            <a:off x="7568263" y="3335490"/>
            <a:ext cx="2154460" cy="565111"/>
          </a:xfrm>
          <a:no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37" name="Picture Placeholder 9"/>
          <p:cNvSpPr>
            <a:spLocks noGrp="1"/>
          </p:cNvSpPr>
          <p:nvPr>
            <p:ph type="pic" sz="quarter" idx="25" hasCustomPrompt="1"/>
          </p:nvPr>
        </p:nvSpPr>
        <p:spPr>
          <a:xfrm>
            <a:off x="9872953" y="588780"/>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1"/>
            <a:ext cx="2154460" cy="565111"/>
          </a:xfrm>
          <a:solidFill>
            <a:schemeClr val="accent1"/>
          </a:solid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565141" y="4066019"/>
            <a:ext cx="4469767" cy="21474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40" name="Footer Placeholder 2"/>
          <p:cNvSpPr>
            <a:spLocks noGrp="1"/>
          </p:cNvSpPr>
          <p:nvPr>
            <p:ph type="ftr" sz="quarter" idx="14"/>
          </p:nvPr>
        </p:nvSpPr>
        <p:spPr>
          <a:xfrm>
            <a:off x="269303" y="6109840"/>
            <a:ext cx="1769505" cy="364224"/>
          </a:xfrm>
        </p:spPr>
        <p:txBody>
          <a:bodyPr/>
          <a:lstStyle/>
          <a:p>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16062011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09566" y="0"/>
            <a:ext cx="5212003" cy="6865782"/>
          </a:xfrm>
          <a:prstGeom prst="rect">
            <a:avLst/>
          </a:prstGeom>
        </p:spPr>
      </p:pic>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5856953" y="6165534"/>
            <a:ext cx="986067" cy="191269"/>
          </a:xfrm>
          <a:prstGeom prst="rect">
            <a:avLst/>
          </a:prstGeom>
        </p:spPr>
      </p:pic>
      <p:sp>
        <p:nvSpPr>
          <p:cNvPr id="10" name="Picture Placeholder 9"/>
          <p:cNvSpPr>
            <a:spLocks noGrp="1"/>
          </p:cNvSpPr>
          <p:nvPr>
            <p:ph type="pic" sz="quarter" idx="19" hasCustomPrompt="1"/>
          </p:nvPr>
        </p:nvSpPr>
        <p:spPr>
          <a:xfrm>
            <a:off x="7565140"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2" name="Rectangle 11"/>
          <p:cNvSpPr/>
          <p:nvPr userDrawn="1"/>
        </p:nvSpPr>
        <p:spPr>
          <a:xfrm>
            <a:off x="11038097"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3" name="Picture Placeholder 9"/>
          <p:cNvSpPr>
            <a:spLocks noGrp="1"/>
          </p:cNvSpPr>
          <p:nvPr>
            <p:ph type="pic" sz="quarter" idx="21" hasCustomPrompt="1"/>
          </p:nvPr>
        </p:nvSpPr>
        <p:spPr>
          <a:xfrm>
            <a:off x="7565141" y="4066019"/>
            <a:ext cx="4469767" cy="2147456"/>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personal photo</a:t>
            </a:r>
            <a:endParaRPr lang="en-US" dirty="0"/>
          </a:p>
        </p:txBody>
      </p:sp>
      <p:sp>
        <p:nvSpPr>
          <p:cNvPr id="14" name="Rectangle 13"/>
          <p:cNvSpPr/>
          <p:nvPr userDrawn="1"/>
        </p:nvSpPr>
        <p:spPr>
          <a:xfrm>
            <a:off x="9880444"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sp>
        <p:nvSpPr>
          <p:cNvPr id="28" name="Text Placeholder 12"/>
          <p:cNvSpPr>
            <a:spLocks noGrp="1"/>
          </p:cNvSpPr>
          <p:nvPr>
            <p:ph type="body" sz="quarter" idx="22" hasCustomPrompt="1"/>
          </p:nvPr>
        </p:nvSpPr>
        <p:spPr>
          <a:xfrm>
            <a:off x="7568263" y="3335490"/>
            <a:ext cx="2154460" cy="565111"/>
          </a:xfrm>
          <a:no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37" name="Picture Placeholder 9"/>
          <p:cNvSpPr>
            <a:spLocks noGrp="1"/>
          </p:cNvSpPr>
          <p:nvPr>
            <p:ph type="pic" sz="quarter" idx="25" hasCustomPrompt="1"/>
          </p:nvPr>
        </p:nvSpPr>
        <p:spPr>
          <a:xfrm>
            <a:off x="9872953" y="588780"/>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1"/>
            <a:ext cx="2154460" cy="565111"/>
          </a:xfrm>
          <a:solidFill>
            <a:schemeClr val="accent1"/>
          </a:solid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26" name="Footer Placeholder 2"/>
          <p:cNvSpPr>
            <a:spLocks noGrp="1"/>
          </p:cNvSpPr>
          <p:nvPr>
            <p:ph type="ftr" sz="quarter" idx="14"/>
          </p:nvPr>
        </p:nvSpPr>
        <p:spPr>
          <a:xfrm>
            <a:off x="269303" y="6109840"/>
            <a:ext cx="1769505" cy="364224"/>
          </a:xfrm>
        </p:spPr>
        <p:txBody>
          <a:bodyPr/>
          <a:lstStyle/>
          <a:p>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33665228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09566" y="0"/>
            <a:ext cx="5212003" cy="6865782"/>
          </a:xfrm>
          <a:prstGeom prst="rect">
            <a:avLst/>
          </a:prstGeom>
        </p:spPr>
      </p:pic>
      <p:sp>
        <p:nvSpPr>
          <p:cNvPr id="55" name="Picture Placeholder 9"/>
          <p:cNvSpPr>
            <a:spLocks noGrp="1"/>
          </p:cNvSpPr>
          <p:nvPr>
            <p:ph type="pic" sz="quarter" idx="19" hasCustomPrompt="1"/>
          </p:nvPr>
        </p:nvSpPr>
        <p:spPr>
          <a:xfrm>
            <a:off x="9136156" y="584245"/>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57" name="Picture Placeholder 9"/>
          <p:cNvSpPr>
            <a:spLocks noGrp="1"/>
          </p:cNvSpPr>
          <p:nvPr>
            <p:ph type="pic" sz="quarter" idx="25" hasCustomPrompt="1"/>
          </p:nvPr>
        </p:nvSpPr>
        <p:spPr>
          <a:xfrm>
            <a:off x="10622943" y="584245"/>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5856953" y="6165534"/>
            <a:ext cx="986067" cy="191269"/>
          </a:xfrm>
          <a:prstGeom prst="rect">
            <a:avLst/>
          </a:prstGeom>
        </p:spPr>
      </p:pic>
      <p:pic>
        <p:nvPicPr>
          <p:cNvPr id="33" name="Picture 3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34" name="Rectangle 33"/>
          <p:cNvSpPr/>
          <p:nvPr userDrawn="1"/>
        </p:nvSpPr>
        <p:spPr>
          <a:xfrm>
            <a:off x="8364218"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35" name="Rectangle 34"/>
          <p:cNvSpPr/>
          <p:nvPr userDrawn="1"/>
        </p:nvSpPr>
        <p:spPr>
          <a:xfrm>
            <a:off x="7628632"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36" name="Rectangle 35"/>
          <p:cNvSpPr/>
          <p:nvPr userDrawn="1"/>
        </p:nvSpPr>
        <p:spPr>
          <a:xfrm>
            <a:off x="8370899"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0" name="Rectangle 39"/>
          <p:cNvSpPr/>
          <p:nvPr userDrawn="1"/>
        </p:nvSpPr>
        <p:spPr>
          <a:xfrm>
            <a:off x="7628632"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1" name="Rectangle 40"/>
          <p:cNvSpPr/>
          <p:nvPr userDrawn="1"/>
        </p:nvSpPr>
        <p:spPr>
          <a:xfrm>
            <a:off x="9145238" y="2076137"/>
            <a:ext cx="2822342" cy="1389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2" name="Rectangle 41"/>
          <p:cNvSpPr/>
          <p:nvPr userDrawn="1"/>
        </p:nvSpPr>
        <p:spPr>
          <a:xfrm>
            <a:off x="10622943" y="3594045"/>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5" name="Rectangle 44"/>
          <p:cNvSpPr/>
          <p:nvPr userDrawn="1"/>
        </p:nvSpPr>
        <p:spPr>
          <a:xfrm>
            <a:off x="9125788" y="5063041"/>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7" name="Rectangle 46"/>
          <p:cNvSpPr/>
          <p:nvPr userDrawn="1"/>
        </p:nvSpPr>
        <p:spPr>
          <a:xfrm>
            <a:off x="9109361" y="6532037"/>
            <a:ext cx="2858220"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8" name="Rectangle 47"/>
          <p:cNvSpPr/>
          <p:nvPr userDrawn="1"/>
        </p:nvSpPr>
        <p:spPr>
          <a:xfrm>
            <a:off x="7628632" y="6532037"/>
            <a:ext cx="1344637"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solidFill>
                <a:srgbClr val="D2D2D2"/>
              </a:solidFill>
            </a:endParaRPr>
          </a:p>
        </p:txBody>
      </p:sp>
      <p:sp>
        <p:nvSpPr>
          <p:cNvPr id="49" name="Freeform 12"/>
          <p:cNvSpPr>
            <a:spLocks noChangeAspect="1"/>
          </p:cNvSpPr>
          <p:nvPr userDrawn="1"/>
        </p:nvSpPr>
        <p:spPr bwMode="black">
          <a:xfrm>
            <a:off x="7816059" y="736311"/>
            <a:ext cx="252643" cy="35101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sp>
        <p:nvSpPr>
          <p:cNvPr id="50" name="Freeform 95"/>
          <p:cNvSpPr>
            <a:spLocks/>
          </p:cNvSpPr>
          <p:nvPr userDrawn="1"/>
        </p:nvSpPr>
        <p:spPr bwMode="black">
          <a:xfrm>
            <a:off x="10251693" y="2466209"/>
            <a:ext cx="609432" cy="609512"/>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1" name="Freeform 81"/>
          <p:cNvSpPr>
            <a:spLocks noEditPoints="1"/>
          </p:cNvSpPr>
          <p:nvPr userDrawn="1"/>
        </p:nvSpPr>
        <p:spPr bwMode="black">
          <a:xfrm>
            <a:off x="10989214" y="4044911"/>
            <a:ext cx="612097" cy="47395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2" name="Freeform 116"/>
          <p:cNvSpPr>
            <a:spLocks noEditPoints="1"/>
          </p:cNvSpPr>
          <p:nvPr userDrawn="1"/>
        </p:nvSpPr>
        <p:spPr bwMode="black">
          <a:xfrm>
            <a:off x="7775906" y="3014936"/>
            <a:ext cx="349545" cy="279084"/>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3" name="Freeform 166"/>
          <p:cNvSpPr>
            <a:spLocks noEditPoints="1"/>
          </p:cNvSpPr>
          <p:nvPr userDrawn="1"/>
        </p:nvSpPr>
        <p:spPr bwMode="black">
          <a:xfrm>
            <a:off x="9477670" y="5459993"/>
            <a:ext cx="640876" cy="62079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4" name="Freeform 104"/>
          <p:cNvSpPr>
            <a:spLocks noEditPoints="1"/>
          </p:cNvSpPr>
          <p:nvPr userDrawn="1"/>
        </p:nvSpPr>
        <p:spPr bwMode="black">
          <a:xfrm>
            <a:off x="8512916" y="2976558"/>
            <a:ext cx="348121" cy="3481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6" name="Text Placeholder 12"/>
          <p:cNvSpPr>
            <a:spLocks noGrp="1"/>
          </p:cNvSpPr>
          <p:nvPr>
            <p:ph type="body" sz="quarter" idx="22" hasCustomPrompt="1"/>
          </p:nvPr>
        </p:nvSpPr>
        <p:spPr>
          <a:xfrm>
            <a:off x="9136156" y="1618899"/>
            <a:ext cx="1342398"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58" name="Picture Placeholder 9"/>
          <p:cNvSpPr>
            <a:spLocks noGrp="1"/>
          </p:cNvSpPr>
          <p:nvPr>
            <p:ph type="pic" sz="quarter" idx="26" hasCustomPrompt="1"/>
          </p:nvPr>
        </p:nvSpPr>
        <p:spPr>
          <a:xfrm>
            <a:off x="7628632" y="3594045"/>
            <a:ext cx="2838627" cy="1332159"/>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59" name="Picture Placeholder 9"/>
          <p:cNvSpPr>
            <a:spLocks noGrp="1"/>
          </p:cNvSpPr>
          <p:nvPr>
            <p:ph type="pic" sz="quarter" idx="27" hasCustomPrompt="1"/>
          </p:nvPr>
        </p:nvSpPr>
        <p:spPr>
          <a:xfrm>
            <a:off x="7628632" y="5063041"/>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0" name="Picture Placeholder 9"/>
          <p:cNvSpPr>
            <a:spLocks noGrp="1"/>
          </p:cNvSpPr>
          <p:nvPr>
            <p:ph type="pic" sz="quarter" idx="28" hasCustomPrompt="1"/>
          </p:nvPr>
        </p:nvSpPr>
        <p:spPr>
          <a:xfrm>
            <a:off x="10622943" y="5063041"/>
            <a:ext cx="1344637" cy="1344828"/>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1" name="Text Placeholder 12"/>
          <p:cNvSpPr>
            <a:spLocks noGrp="1"/>
          </p:cNvSpPr>
          <p:nvPr>
            <p:ph type="body" sz="quarter" idx="29" hasCustomPrompt="1"/>
          </p:nvPr>
        </p:nvSpPr>
        <p:spPr>
          <a:xfrm>
            <a:off x="10636970" y="587632"/>
            <a:ext cx="1330610" cy="375849"/>
          </a:xfrm>
          <a:solidFill>
            <a:schemeClr val="accent1"/>
          </a:solid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2" name="Text Placeholder 12"/>
          <p:cNvSpPr>
            <a:spLocks noGrp="1"/>
          </p:cNvSpPr>
          <p:nvPr>
            <p:ph type="body" sz="quarter" idx="30" hasCustomPrompt="1"/>
          </p:nvPr>
        </p:nvSpPr>
        <p:spPr>
          <a:xfrm>
            <a:off x="7627250" y="6099835"/>
            <a:ext cx="1346020"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3" name="Text Placeholder 12"/>
          <p:cNvSpPr>
            <a:spLocks noGrp="1"/>
          </p:cNvSpPr>
          <p:nvPr>
            <p:ph type="body" sz="quarter" idx="31" hasCustomPrompt="1"/>
          </p:nvPr>
        </p:nvSpPr>
        <p:spPr>
          <a:xfrm>
            <a:off x="10636971" y="6080790"/>
            <a:ext cx="1321216"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627501" y="4608521"/>
            <a:ext cx="2843784"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114402" y="3120956"/>
            <a:ext cx="2843784"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628633" y="1337605"/>
            <a:ext cx="1365374" cy="1333085"/>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643648" y="2339004"/>
            <a:ext cx="1354749"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72" name="Footer Placeholder 2"/>
          <p:cNvSpPr>
            <a:spLocks noGrp="1"/>
          </p:cNvSpPr>
          <p:nvPr>
            <p:ph type="ftr" sz="quarter" idx="14"/>
          </p:nvPr>
        </p:nvSpPr>
        <p:spPr>
          <a:xfrm>
            <a:off x="269303" y="6109840"/>
            <a:ext cx="1769505" cy="364224"/>
          </a:xfrm>
        </p:spPr>
        <p:txBody>
          <a:bodyPr/>
          <a:lstStyle/>
          <a:p>
            <a:r>
              <a:rPr lang="en-US" smtClean="0">
                <a:solidFill>
                  <a:srgbClr val="FFFFFF">
                    <a:tint val="75000"/>
                  </a:srgbClr>
                </a:solidFill>
              </a:rPr>
              <a:t>Microsoft Confidential</a:t>
            </a:r>
            <a:endParaRPr lang="en-US" dirty="0" smtClean="0">
              <a:solidFill>
                <a:srgbClr val="FFFFFF">
                  <a:tint val="75000"/>
                </a:srgbClr>
              </a:solidFill>
            </a:endParaRPr>
          </a:p>
        </p:txBody>
      </p:sp>
    </p:spTree>
    <p:extLst>
      <p:ext uri="{BB962C8B-B14F-4D97-AF65-F5344CB8AC3E}">
        <p14:creationId xmlns:p14="http://schemas.microsoft.com/office/powerpoint/2010/main" val="1327586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solidFill>
                  <a:srgbClr val="505050">
                    <a:tint val="75000"/>
                  </a:srgbClr>
                </a:solidFill>
              </a:rPr>
              <a:pPr/>
              <a:t>11/25/2014</a:t>
            </a:fld>
            <a:endParaRPr lang="en-US">
              <a:solidFill>
                <a:srgbClr val="505050">
                  <a:tint val="75000"/>
                </a:srgbClr>
              </a:solidFill>
            </a:endParaRPr>
          </a:p>
        </p:txBody>
      </p:sp>
      <p:sp>
        <p:nvSpPr>
          <p:cNvPr id="6" name="Footer Placeholder 5"/>
          <p:cNvSpPr>
            <a:spLocks noGrp="1"/>
          </p:cNvSpPr>
          <p:nvPr>
            <p:ph type="ftr" sz="quarter" idx="14"/>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5"/>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68933376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solidFill>
                  <a:srgbClr val="505050">
                    <a:tint val="75000"/>
                  </a:srgbClr>
                </a:solidFill>
              </a:rPr>
              <a:pPr/>
              <a:t>11/25/2014</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1268"/>
            <a:ext cx="1350538" cy="457242"/>
          </a:xfrm>
          <a:prstGeom prst="rect">
            <a:avLst/>
          </a:prstGeom>
        </p:spPr>
      </p:pic>
    </p:spTree>
    <p:extLst>
      <p:ext uri="{BB962C8B-B14F-4D97-AF65-F5344CB8AC3E}">
        <p14:creationId xmlns:p14="http://schemas.microsoft.com/office/powerpoint/2010/main" val="134363464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68947" y="6241268"/>
            <a:ext cx="1350538" cy="457242"/>
          </a:xfrm>
          <a:prstGeom prst="rect">
            <a:avLst/>
          </a:prstGeom>
        </p:spPr>
      </p:pic>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3" name="Date Placeholder 2"/>
          <p:cNvSpPr>
            <a:spLocks noGrp="1"/>
          </p:cNvSpPr>
          <p:nvPr>
            <p:ph type="dt" sz="half" idx="10"/>
          </p:nvPr>
        </p:nvSpPr>
        <p:spPr/>
        <p:txBody>
          <a:bodyPr/>
          <a:lstStyle/>
          <a:p>
            <a:fld id="{D1C5881F-36F0-40BB-A3FF-60E6F140E7D4}" type="datetime1">
              <a:rPr lang="en-US" smtClean="0">
                <a:solidFill>
                  <a:srgbClr val="505050">
                    <a:tint val="75000"/>
                  </a:srgbClr>
                </a:solidFill>
              </a:rPr>
              <a:pPr/>
              <a:t>11/25/2014</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59672693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solidFill>
                  <a:srgbClr val="00BCF2">
                    <a:lumMod val="40000"/>
                    <a:lumOff val="60000"/>
                  </a:srgbClr>
                </a:solidFill>
              </a:rPr>
              <a:pPr/>
              <a:t>11/25/2014</a:t>
            </a:fld>
            <a:endParaRPr lang="en-US">
              <a:solidFill>
                <a:srgbClr val="00BCF2">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solidFill>
                  <a:srgbClr val="00BCF2">
                    <a:lumMod val="40000"/>
                    <a:lumOff val="60000"/>
                  </a:srgbClr>
                </a:solidFill>
              </a:rPr>
              <a:t>Microsoft Confidential</a:t>
            </a:r>
            <a:endParaRPr lang="en-US" dirty="0" smtClean="0">
              <a:solidFill>
                <a:srgbClr val="00BCF2">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solidFill>
                  <a:srgbClr val="00BCF2">
                    <a:lumMod val="40000"/>
                    <a:lumOff val="60000"/>
                  </a:srgbClr>
                </a:solidFill>
              </a:rPr>
              <a:pPr/>
              <a:t>‹#›</a:t>
            </a:fld>
            <a:endParaRPr lang="en-US">
              <a:solidFill>
                <a:srgbClr val="00BCF2">
                  <a:lumMod val="40000"/>
                  <a:lumOff val="60000"/>
                </a:srgb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384259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09A25D-2221-4BFA-B696-8DBD8E67D3A2}" type="datetimeFigureOut">
              <a:rPr lang="en-US" smtClean="0"/>
              <a:t>11/25/2014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35536-A753-4E69-86B2-0AF759B3F2CD}" type="slidenum">
              <a:rPr lang="en-US" smtClean="0"/>
              <a:t>‹#›</a:t>
            </a:fld>
            <a:endParaRPr lang="en-US"/>
          </a:p>
        </p:txBody>
      </p:sp>
    </p:spTree>
    <p:extLst>
      <p:ext uri="{BB962C8B-B14F-4D97-AF65-F5344CB8AC3E}">
        <p14:creationId xmlns:p14="http://schemas.microsoft.com/office/powerpoint/2010/main" val="3172132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68696" y="-99392"/>
            <a:ext cx="12374988" cy="7077172"/>
          </a:xfrm>
          <a:prstGeom prst="rect">
            <a:avLst/>
          </a:prstGeom>
        </p:spPr>
      </p:pic>
      <p:sp>
        <p:nvSpPr>
          <p:cNvPr id="18" name="Rectangle 19"/>
          <p:cNvSpPr/>
          <p:nvPr userDrawn="1"/>
        </p:nvSpPr>
        <p:spPr bwMode="gray">
          <a:xfrm>
            <a:off x="335007" y="2076450"/>
            <a:ext cx="7315200" cy="3657600"/>
          </a:xfrm>
          <a:prstGeom prst="rect">
            <a:avLst/>
          </a:prstGeom>
          <a:solidFill>
            <a:srgbClr val="68217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title" hasCustomPrompt="1"/>
          </p:nvPr>
        </p:nvSpPr>
        <p:spPr bwMode="ltGray">
          <a:xfrm>
            <a:off x="335253" y="2051036"/>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1" name="Text Placeholder 2"/>
          <p:cNvSpPr>
            <a:spLocks noGrp="1"/>
          </p:cNvSpPr>
          <p:nvPr>
            <p:ph type="body" sz="quarter" idx="14" hasCustomPrompt="1"/>
          </p:nvPr>
        </p:nvSpPr>
        <p:spPr bwMode="ltGray">
          <a:xfrm>
            <a:off x="334435" y="3784600"/>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2"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25600" y="6181200"/>
            <a:ext cx="1552931" cy="332660"/>
          </a:xfrm>
          <a:prstGeom prst="rect">
            <a:avLst/>
          </a:prstGeom>
        </p:spPr>
      </p:pic>
    </p:spTree>
    <p:extLst>
      <p:ext uri="{BB962C8B-B14F-4D97-AF65-F5344CB8AC3E}">
        <p14:creationId xmlns:p14="http://schemas.microsoft.com/office/powerpoint/2010/main" val="1408971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solidFill>
                  <a:srgbClr val="FF8C00">
                    <a:lumMod val="40000"/>
                    <a:lumOff val="60000"/>
                  </a:srgbClr>
                </a:solidFill>
              </a:rPr>
              <a:pPr/>
              <a:t>11/25/2014</a:t>
            </a:fld>
            <a:endParaRPr lang="en-US">
              <a:solidFill>
                <a:srgbClr val="FF8C00">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solidFill>
                  <a:srgbClr val="FF8C00">
                    <a:lumMod val="40000"/>
                    <a:lumOff val="60000"/>
                  </a:srgbClr>
                </a:solidFill>
              </a:rPr>
              <a:pPr/>
              <a:t>‹#›</a:t>
            </a:fld>
            <a:endParaRPr lang="en-US">
              <a:solidFill>
                <a:srgbClr val="FF8C00">
                  <a:lumMod val="40000"/>
                  <a:lumOff val="60000"/>
                </a:srgb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32891683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5"/>
            <a:ext cx="1360136" cy="460492"/>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E85A8A23-2AF9-4D72-A10E-D84E113245BD}" type="datetime1">
              <a:rPr lang="en-US" smtClean="0">
                <a:solidFill>
                  <a:srgbClr val="68217A">
                    <a:lumMod val="40000"/>
                    <a:lumOff val="60000"/>
                  </a:srgbClr>
                </a:solidFill>
              </a:rPr>
              <a:pPr/>
              <a:t>11/25/2014</a:t>
            </a:fld>
            <a:endParaRPr lang="en-US">
              <a:solidFill>
                <a:srgbClr val="68217A">
                  <a:lumMod val="40000"/>
                  <a:lumOff val="60000"/>
                </a:srgbClr>
              </a:solidFill>
            </a:endParaRPr>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r>
              <a:rPr lang="en-US" smtClean="0">
                <a:solidFill>
                  <a:srgbClr val="68217A">
                    <a:lumMod val="40000"/>
                    <a:lumOff val="60000"/>
                  </a:srgbClr>
                </a:solidFill>
              </a:rPr>
              <a:t>Microsoft Confidential</a:t>
            </a:r>
            <a:endParaRPr lang="en-US" dirty="0" smtClean="0">
              <a:solidFill>
                <a:srgbClr val="68217A">
                  <a:lumMod val="40000"/>
                  <a:lumOff val="60000"/>
                </a:srgbClr>
              </a:solidFill>
            </a:endParaRPr>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solidFill>
                  <a:srgbClr val="68217A">
                    <a:lumMod val="40000"/>
                    <a:lumOff val="60000"/>
                  </a:srgbClr>
                </a:solidFill>
              </a:rPr>
              <a:pPr/>
              <a:t>‹#›</a:t>
            </a:fld>
            <a:endParaRPr lang="en-US">
              <a:solidFill>
                <a:srgbClr val="68217A">
                  <a:lumMod val="40000"/>
                  <a:lumOff val="60000"/>
                </a:srgbClr>
              </a:solidFill>
            </a:endParaRPr>
          </a:p>
        </p:txBody>
      </p:sp>
    </p:spTree>
    <p:extLst>
      <p:ext uri="{BB962C8B-B14F-4D97-AF65-F5344CB8AC3E}">
        <p14:creationId xmlns:p14="http://schemas.microsoft.com/office/powerpoint/2010/main" val="32014781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349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solidFill>
                  <a:srgbClr val="505050">
                    <a:tint val="75000"/>
                  </a:srgbClr>
                </a:solidFill>
              </a:rPr>
              <a:pPr/>
              <a:t>11/25/2014</a:t>
            </a:fld>
            <a:endParaRPr lang="en-US">
              <a:solidFill>
                <a:srgbClr val="505050">
                  <a:tint val="75000"/>
                </a:srgbClr>
              </a:solidFill>
            </a:endParaRPr>
          </a:p>
        </p:txBody>
      </p:sp>
      <p:sp>
        <p:nvSpPr>
          <p:cNvPr id="5" name="Footer Placeholder 4"/>
          <p:cNvSpPr>
            <a:spLocks noGrp="1"/>
          </p:cNvSpPr>
          <p:nvPr>
            <p:ph type="ftr" sz="quarter" idx="12"/>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084663431"/>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3499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solidFill>
                  <a:srgbClr val="505050">
                    <a:tint val="75000"/>
                  </a:srgbClr>
                </a:solidFill>
              </a:rPr>
              <a:pPr/>
              <a:t>11/25/2014</a:t>
            </a:fld>
            <a:endParaRPr lang="en-US">
              <a:solidFill>
                <a:srgbClr val="505050">
                  <a:tint val="75000"/>
                </a:srgbClr>
              </a:solidFill>
            </a:endParaRPr>
          </a:p>
        </p:txBody>
      </p:sp>
      <p:sp>
        <p:nvSpPr>
          <p:cNvPr id="5" name="Footer Placeholder 4"/>
          <p:cNvSpPr>
            <a:spLocks noGrp="1"/>
          </p:cNvSpPr>
          <p:nvPr>
            <p:ph type="ftr" sz="quarter" idx="12"/>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852725169"/>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3499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solidFill>
                  <a:srgbClr val="505050">
                    <a:tint val="75000"/>
                  </a:srgbClr>
                </a:solidFill>
              </a:rPr>
              <a:pPr/>
              <a:t>11/25/2014</a:t>
            </a:fld>
            <a:endParaRPr lang="en-US">
              <a:solidFill>
                <a:srgbClr val="505050">
                  <a:tint val="75000"/>
                </a:srgbClr>
              </a:solidFill>
            </a:endParaRPr>
          </a:p>
        </p:txBody>
      </p:sp>
      <p:sp>
        <p:nvSpPr>
          <p:cNvPr id="3" name="Footer Placeholder 2"/>
          <p:cNvSpPr>
            <a:spLocks noGrp="1"/>
          </p:cNvSpPr>
          <p:nvPr>
            <p:ph type="ftr" sz="quarter" idx="12"/>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85119568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3499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43C0CA2A-A3B8-470C-B399-BD7C3BF658A5}" type="datetime1">
              <a:rPr lang="en-US" smtClean="0">
                <a:solidFill>
                  <a:srgbClr val="505050">
                    <a:tint val="75000"/>
                  </a:srgbClr>
                </a:solidFill>
              </a:rPr>
              <a:pPr/>
              <a:t>11/25/2014</a:t>
            </a:fld>
            <a:endParaRPr lang="en-US">
              <a:solidFill>
                <a:srgbClr val="505050">
                  <a:tint val="75000"/>
                </a:srgbClr>
              </a:solidFill>
            </a:endParaRPr>
          </a:p>
        </p:txBody>
      </p:sp>
      <p:sp>
        <p:nvSpPr>
          <p:cNvPr id="3" name="Footer Placeholder 2"/>
          <p:cNvSpPr>
            <a:spLocks noGrp="1"/>
          </p:cNvSpPr>
          <p:nvPr>
            <p:ph type="ftr" sz="quarter" idx="12"/>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3"/>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241583665"/>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243080923"/>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62C47BA7-672C-4327-8F7A-7FA7D99EA578}"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44970757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985088096"/>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8A96C152-DA16-43B7-A241-E3C384ACF4C6}"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78683944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690" y="-82700"/>
            <a:ext cx="12298374" cy="7036013"/>
          </a:xfrm>
          <a:prstGeom prst="rect">
            <a:avLst/>
          </a:prstGeom>
        </p:spPr>
      </p:pic>
      <p:sp>
        <p:nvSpPr>
          <p:cNvPr id="18" name="Rectangle 19"/>
          <p:cNvSpPr/>
          <p:nvPr userDrawn="1"/>
        </p:nvSpPr>
        <p:spPr bwMode="gray">
          <a:xfrm>
            <a:off x="335007" y="2076450"/>
            <a:ext cx="7315200" cy="3657600"/>
          </a:xfrm>
          <a:prstGeom prst="rect">
            <a:avLst/>
          </a:prstGeom>
          <a:solidFill>
            <a:srgbClr val="01829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480503"/>
            <a:ext cx="1552931" cy="332660"/>
          </a:xfrm>
          <a:prstGeom prst="rect">
            <a:avLst/>
          </a:prstGeom>
        </p:spPr>
      </p:pic>
      <p:sp>
        <p:nvSpPr>
          <p:cNvPr id="10" name="Title 1"/>
          <p:cNvSpPr>
            <a:spLocks noGrp="1"/>
          </p:cNvSpPr>
          <p:nvPr>
            <p:ph type="title" hasCustomPrompt="1"/>
          </p:nvPr>
        </p:nvSpPr>
        <p:spPr bwMode="ltGray">
          <a:xfrm>
            <a:off x="335253" y="2051036"/>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1" name="Text Placeholder 2"/>
          <p:cNvSpPr>
            <a:spLocks noGrp="1"/>
          </p:cNvSpPr>
          <p:nvPr>
            <p:ph type="body" sz="quarter" idx="14" hasCustomPrompt="1"/>
          </p:nvPr>
        </p:nvSpPr>
        <p:spPr bwMode="ltGray">
          <a:xfrm>
            <a:off x="334435" y="3784600"/>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399132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63D670E1-7EB3-4C04-B5DC-F7BE38D58F38}" type="datetime1">
              <a:rPr lang="en-US" smtClean="0">
                <a:solidFill>
                  <a:srgbClr val="505050">
                    <a:tint val="75000"/>
                  </a:srgbClr>
                </a:solidFill>
              </a:rPr>
              <a:pPr/>
              <a:t>11/25/2014</a:t>
            </a:fld>
            <a:endParaRPr lang="en-US">
              <a:solidFill>
                <a:srgbClr val="505050">
                  <a:tint val="75000"/>
                </a:srgbClr>
              </a:solidFill>
            </a:endParaRPr>
          </a:p>
        </p:txBody>
      </p:sp>
      <p:sp>
        <p:nvSpPr>
          <p:cNvPr id="5" name="Footer Placeholder 4"/>
          <p:cNvSpPr>
            <a:spLocks noGrp="1"/>
          </p:cNvSpPr>
          <p:nvPr>
            <p:ph type="ftr" sz="quarter" idx="11"/>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6" name="Slide Number Placeholder 5"/>
          <p:cNvSpPr>
            <a:spLocks noGrp="1"/>
          </p:cNvSpPr>
          <p:nvPr>
            <p:ph type="sldNum" sz="quarter" idx="12"/>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478278725"/>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solidFill>
                  <a:srgbClr val="505050">
                    <a:tint val="75000"/>
                  </a:srgbClr>
                </a:solidFill>
              </a:rPr>
              <a:pPr/>
              <a:t>11/25/2014</a:t>
            </a:fld>
            <a:endParaRPr lang="en-US">
              <a:solidFill>
                <a:srgbClr val="505050">
                  <a:tint val="75000"/>
                </a:srgbClr>
              </a:solidFill>
            </a:endParaRPr>
          </a:p>
        </p:txBody>
      </p:sp>
      <p:sp>
        <p:nvSpPr>
          <p:cNvPr id="4" name="Footer Placeholder 3"/>
          <p:cNvSpPr>
            <a:spLocks noGrp="1"/>
          </p:cNvSpPr>
          <p:nvPr>
            <p:ph type="ftr" sz="quarter" idx="11"/>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5" name="Slide Number Placeholder 4"/>
          <p:cNvSpPr>
            <a:spLocks noGrp="1"/>
          </p:cNvSpPr>
          <p:nvPr>
            <p:ph type="sldNum" sz="quarter" idx="12"/>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
        <p:nvSpPr>
          <p:cNvPr id="7" name="Title 1"/>
          <p:cNvSpPr>
            <a:spLocks noGrp="1"/>
          </p:cNvSpPr>
          <p:nvPr>
            <p:ph type="title"/>
          </p:nvPr>
        </p:nvSpPr>
        <p:spPr>
          <a:xfrm>
            <a:off x="269240" y="289511"/>
            <a:ext cx="11655840" cy="899665"/>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smtClean="0">
              <a:ln w="12700" cmpd="sng">
                <a:solidFill>
                  <a:srgbClr val="505050"/>
                </a:solidFill>
              </a:ln>
              <a:solidFill>
                <a:srgbClr val="00BCF2"/>
              </a:solidFill>
            </a:endParaRPr>
          </a:p>
        </p:txBody>
      </p:sp>
      <p:sp>
        <p:nvSpPr>
          <p:cNvPr id="9" name="Text Placeholder 16"/>
          <p:cNvSpPr>
            <a:spLocks noGrp="1"/>
          </p:cNvSpPr>
          <p:nvPr>
            <p:ph type="body" sz="quarter" idx="21" hasCustomPrompt="1"/>
          </p:nvPr>
        </p:nvSpPr>
        <p:spPr>
          <a:xfrm>
            <a:off x="269239" y="1563382"/>
            <a:ext cx="11653522" cy="1692925"/>
          </a:xfrm>
        </p:spPr>
        <p:txBody>
          <a:bodyPr lIns="182880" tIns="182880" rIns="182880" bIns="182880"/>
          <a:lstStyle>
            <a:lvl1pPr marL="112038" indent="-112038">
              <a:lnSpc>
                <a:spcPct val="110000"/>
              </a:lnSpc>
              <a:buFont typeface="Lucida Grande"/>
              <a:buChar char=" "/>
              <a:defRPr sz="1372" baseline="0">
                <a:solidFill>
                  <a:schemeClr val="tx1"/>
                </a:solidFill>
                <a:latin typeface="Consolas"/>
                <a:cs typeface="Consolas"/>
              </a:defRPr>
            </a:lvl1pPr>
            <a:lvl2pPr marL="563307" indent="-112038">
              <a:lnSpc>
                <a:spcPct val="110000"/>
              </a:lnSpc>
              <a:buFont typeface="Lucida Grande"/>
              <a:buChar char=" "/>
              <a:defRPr sz="1372">
                <a:solidFill>
                  <a:schemeClr val="tx1"/>
                </a:solidFill>
                <a:latin typeface="Consolas"/>
              </a:defRPr>
            </a:lvl2pPr>
            <a:lvl3pPr marL="1008350" indent="-112038">
              <a:lnSpc>
                <a:spcPct val="110000"/>
              </a:lnSpc>
              <a:buFont typeface="Lucida Grande"/>
              <a:buChar char=" "/>
              <a:defRPr sz="1372" baseline="0">
                <a:solidFill>
                  <a:schemeClr val="tx1"/>
                </a:solidFill>
                <a:latin typeface="Consolas"/>
              </a:defRPr>
            </a:lvl3pPr>
            <a:lvl4pPr marL="1459619" indent="-112038">
              <a:lnSpc>
                <a:spcPct val="110000"/>
              </a:lnSpc>
              <a:buFont typeface="Lucida Grande"/>
              <a:buChar char=" "/>
              <a:defRPr sz="1372" baseline="0">
                <a:solidFill>
                  <a:schemeClr val="tx1"/>
                </a:solidFill>
                <a:latin typeface="Consolas"/>
              </a:defRPr>
            </a:lvl4pPr>
            <a:lvl5pPr marL="1904662" indent="-112038">
              <a:lnSpc>
                <a:spcPct val="110000"/>
              </a:lnSpc>
              <a:buFont typeface="Lucida Grande"/>
              <a:buChar char=" "/>
              <a:defRPr sz="1372"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0550914"/>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sp>
        <p:nvSpPr>
          <p:cNvPr id="9" name="Rectangle 8"/>
          <p:cNvSpPr/>
          <p:nvPr userDrawn="1"/>
        </p:nvSpPr>
        <p:spPr>
          <a:xfrm>
            <a:off x="7327648" y="4936997"/>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endParaRPr>
          </a:p>
        </p:txBody>
      </p:sp>
      <p:sp>
        <p:nvSpPr>
          <p:cNvPr id="11" name="Picture Placeholder 15"/>
          <p:cNvSpPr>
            <a:spLocks noGrp="1"/>
          </p:cNvSpPr>
          <p:nvPr>
            <p:ph type="pic" sz="quarter" idx="20"/>
          </p:nvPr>
        </p:nvSpPr>
        <p:spPr>
          <a:xfrm>
            <a:off x="7327041" y="4936479"/>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1" y="2081835"/>
            <a:ext cx="4287645" cy="2390320"/>
          </a:xfrm>
          <a:prstGeom prst="rect">
            <a:avLst/>
          </a:prstGeom>
        </p:spPr>
        <p:txBody>
          <a:bodyPr anchor="ctr" anchorCtr="0">
            <a:normAutofit/>
          </a:bodyPr>
          <a:lstStyle>
            <a:lvl1pPr marL="0" indent="0" algn="ctr">
              <a:spcBef>
                <a:spcPts val="0"/>
              </a:spcBef>
              <a:spcAft>
                <a:spcPts val="0"/>
              </a:spcAft>
              <a:buFontTx/>
              <a:buNone/>
              <a:defRPr sz="1568"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1"/>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57833512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sp>
        <p:nvSpPr>
          <p:cNvPr id="9" name="Rectangle 8"/>
          <p:cNvSpPr/>
          <p:nvPr userDrawn="1"/>
        </p:nvSpPr>
        <p:spPr>
          <a:xfrm>
            <a:off x="7327648" y="4936997"/>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endParaRPr>
          </a:p>
        </p:txBody>
      </p:sp>
      <p:sp>
        <p:nvSpPr>
          <p:cNvPr id="11" name="Picture Placeholder 15"/>
          <p:cNvSpPr>
            <a:spLocks noGrp="1"/>
          </p:cNvSpPr>
          <p:nvPr>
            <p:ph type="pic" sz="quarter" idx="20"/>
          </p:nvPr>
        </p:nvSpPr>
        <p:spPr>
          <a:xfrm>
            <a:off x="7327041" y="4936479"/>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1" y="2081835"/>
            <a:ext cx="4287645" cy="2390320"/>
          </a:xfrm>
          <a:prstGeom prst="rect">
            <a:avLst/>
          </a:prstGeom>
        </p:spPr>
        <p:txBody>
          <a:bodyPr anchor="ctr" anchorCtr="0">
            <a:normAutofit/>
          </a:bodyPr>
          <a:lstStyle>
            <a:lvl1pPr marL="0" indent="0" algn="ctr">
              <a:spcBef>
                <a:spcPts val="0"/>
              </a:spcBef>
              <a:spcAft>
                <a:spcPts val="0"/>
              </a:spcAft>
              <a:buFontTx/>
              <a:buNone/>
              <a:defRPr sz="1568"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1"/>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56400" y="2906011"/>
            <a:ext cx="2334439" cy="3735633"/>
          </a:xfrm>
          <a:prstGeom prst="rect">
            <a:avLst/>
          </a:prstGeom>
        </p:spPr>
      </p:pic>
      <p:sp>
        <p:nvSpPr>
          <p:cNvPr id="18" name="Picture Placeholder 2"/>
          <p:cNvSpPr>
            <a:spLocks noGrp="1"/>
          </p:cNvSpPr>
          <p:nvPr>
            <p:ph type="pic" sz="quarter" idx="23" hasCustomPrompt="1"/>
          </p:nvPr>
        </p:nvSpPr>
        <p:spPr>
          <a:xfrm>
            <a:off x="10248210" y="3637138"/>
            <a:ext cx="1332973" cy="2107954"/>
          </a:xfrm>
          <a:prstGeom prst="rect">
            <a:avLst/>
          </a:prstGeom>
        </p:spPr>
        <p:txBody>
          <a:bodyPr anchor="ctr" anchorCtr="0">
            <a:normAutofit/>
          </a:bodyPr>
          <a:lstStyle>
            <a:lvl1pPr marL="0" indent="0" algn="ctr">
              <a:spcBef>
                <a:spcPts val="0"/>
              </a:spcBef>
              <a:spcAft>
                <a:spcPts val="259"/>
              </a:spcAft>
              <a:buFontTx/>
              <a:buNone/>
              <a:defRPr sz="1176"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090860625"/>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sp>
        <p:nvSpPr>
          <p:cNvPr id="9" name="Rectangle 8"/>
          <p:cNvSpPr/>
          <p:nvPr userDrawn="1"/>
        </p:nvSpPr>
        <p:spPr>
          <a:xfrm>
            <a:off x="9682306" y="4400781"/>
            <a:ext cx="620572" cy="622791"/>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endParaRPr>
          </a:p>
        </p:txBody>
      </p:sp>
      <p:sp>
        <p:nvSpPr>
          <p:cNvPr id="11" name="Picture Placeholder 15"/>
          <p:cNvSpPr>
            <a:spLocks noGrp="1"/>
          </p:cNvSpPr>
          <p:nvPr>
            <p:ph type="pic" sz="quarter" idx="20"/>
          </p:nvPr>
        </p:nvSpPr>
        <p:spPr>
          <a:xfrm>
            <a:off x="9681699" y="4400264"/>
            <a:ext cx="621178" cy="623551"/>
          </a:xfrm>
          <a:prstGeom prst="rect">
            <a:avLst/>
          </a:prstGeom>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681699" y="4400264"/>
            <a:ext cx="621178" cy="623551"/>
          </a:xfrm>
          <a:prstGeom prst="rect">
            <a:avLst/>
          </a:prstGeom>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392912" y="4591165"/>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392912" y="4742928"/>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18914" y="664631"/>
            <a:ext cx="3330489" cy="5329540"/>
          </a:xfrm>
          <a:prstGeom prst="rect">
            <a:avLst/>
          </a:prstGeom>
        </p:spPr>
      </p:pic>
      <p:sp>
        <p:nvSpPr>
          <p:cNvPr id="18" name="Picture Placeholder 2"/>
          <p:cNvSpPr>
            <a:spLocks noGrp="1"/>
          </p:cNvSpPr>
          <p:nvPr>
            <p:ph type="pic" sz="quarter" idx="23" hasCustomPrompt="1"/>
          </p:nvPr>
        </p:nvSpPr>
        <p:spPr>
          <a:xfrm>
            <a:off x="7302762" y="1704670"/>
            <a:ext cx="1901722" cy="3007369"/>
          </a:xfrm>
          <a:prstGeom prst="rect">
            <a:avLst/>
          </a:prstGeom>
        </p:spPr>
        <p:txBody>
          <a:bodyPr anchor="ctr" anchorCtr="0">
            <a:normAutofit/>
          </a:bodyPr>
          <a:lstStyle>
            <a:lvl1pPr marL="0" indent="0" algn="ctr">
              <a:spcBef>
                <a:spcPts val="0"/>
              </a:spcBef>
              <a:spcAft>
                <a:spcPts val="259"/>
              </a:spcAft>
              <a:buFontTx/>
              <a:buNone/>
              <a:defRPr sz="1176"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621947909"/>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solidFill>
                  <a:srgbClr val="505050">
                    <a:tint val="75000"/>
                  </a:srgbClr>
                </a:solidFill>
              </a:rPr>
              <a:pPr/>
              <a:t>11/25/2014</a:t>
            </a:fld>
            <a:endParaRPr lang="en-US">
              <a:solidFill>
                <a:srgbClr val="505050">
                  <a:tint val="75000"/>
                </a:srgbClr>
              </a:solidFill>
            </a:endParaRPr>
          </a:p>
        </p:txBody>
      </p:sp>
      <p:sp>
        <p:nvSpPr>
          <p:cNvPr id="7" name="Footer Placeholder 6"/>
          <p:cNvSpPr>
            <a:spLocks noGrp="1"/>
          </p:cNvSpPr>
          <p:nvPr>
            <p:ph type="ftr" sz="quarter" idx="13"/>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8" name="Slide Number Placeholder 7"/>
          <p:cNvSpPr>
            <a:spLocks noGrp="1"/>
          </p:cNvSpPr>
          <p:nvPr>
            <p:ph type="sldNum" sz="quarter" idx="14"/>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3486" y="1258084"/>
            <a:ext cx="2838679" cy="5005749"/>
          </a:xfrm>
          <a:prstGeom prst="rect">
            <a:avLst/>
          </a:prstGeom>
        </p:spPr>
      </p:pic>
      <p:sp>
        <p:nvSpPr>
          <p:cNvPr id="20" name="Picture Placeholder 9"/>
          <p:cNvSpPr>
            <a:spLocks noGrp="1"/>
          </p:cNvSpPr>
          <p:nvPr>
            <p:ph type="pic" sz="quarter" idx="24" hasCustomPrompt="1"/>
          </p:nvPr>
        </p:nvSpPr>
        <p:spPr>
          <a:xfrm>
            <a:off x="9532295" y="1785321"/>
            <a:ext cx="2173190" cy="3580716"/>
          </a:xfrm>
          <a:solidFill>
            <a:schemeClr val="bg2"/>
          </a:solidFill>
        </p:spPr>
        <p:txBody>
          <a:bodyPr anchor="ctr" anchorCtr="0">
            <a:normAutofit/>
          </a:bodyPr>
          <a:lstStyle>
            <a:lvl1pPr marL="0" indent="0" algn="ctr">
              <a:lnSpc>
                <a:spcPct val="100000"/>
              </a:lnSpc>
              <a:buNone/>
              <a:defRPr sz="1372" baseline="0"/>
            </a:lvl1pPr>
          </a:lstStyle>
          <a:p>
            <a:r>
              <a:rPr lang="en-US" dirty="0" smtClean="0"/>
              <a:t>Click to place </a:t>
            </a:r>
            <a:br>
              <a:rPr lang="en-US" dirty="0" smtClean="0"/>
            </a:br>
            <a:r>
              <a:rPr lang="en-US" dirty="0" smtClean="0"/>
              <a:t>screen shot</a:t>
            </a:r>
            <a:endParaRPr lang="en-US" dirty="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461084556"/>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solidFill>
                  <a:srgbClr val="505050">
                    <a:tint val="75000"/>
                  </a:srgbClr>
                </a:solidFill>
              </a:rPr>
              <a:pPr/>
              <a:t>11/25/2014</a:t>
            </a:fld>
            <a:endParaRPr lang="en-US">
              <a:solidFill>
                <a:srgbClr val="505050">
                  <a:tint val="75000"/>
                </a:srgbClr>
              </a:solidFill>
            </a:endParaRPr>
          </a:p>
        </p:txBody>
      </p:sp>
      <p:sp>
        <p:nvSpPr>
          <p:cNvPr id="4" name="Footer Placeholder 3"/>
          <p:cNvSpPr>
            <a:spLocks noGrp="1"/>
          </p:cNvSpPr>
          <p:nvPr>
            <p:ph type="ftr" sz="quarter" idx="11"/>
          </p:nvPr>
        </p:nvSpPr>
        <p:spPr/>
        <p:txBody>
          <a:bodyPr/>
          <a:lstStyle/>
          <a:p>
            <a:r>
              <a:rPr lang="en-US" smtClean="0">
                <a:solidFill>
                  <a:srgbClr val="505050">
                    <a:tint val="75000"/>
                  </a:srgbClr>
                </a:solidFill>
              </a:rPr>
              <a:t>Microsoft Confidential</a:t>
            </a:r>
            <a:endParaRPr lang="en-US" dirty="0" smtClean="0">
              <a:solidFill>
                <a:srgbClr val="505050">
                  <a:tint val="75000"/>
                </a:srgbClr>
              </a:solidFill>
            </a:endParaRPr>
          </a:p>
        </p:txBody>
      </p:sp>
      <p:sp>
        <p:nvSpPr>
          <p:cNvPr id="5" name="Slide Number Placeholder 4"/>
          <p:cNvSpPr>
            <a:spLocks noGrp="1"/>
          </p:cNvSpPr>
          <p:nvPr>
            <p:ph type="sldNum" sz="quarter" idx="12"/>
          </p:nvPr>
        </p:nvSpPr>
        <p:spPr/>
        <p:txBody>
          <a:bodyPr/>
          <a:lstStyle/>
          <a:p>
            <a:fld id="{2775DF8E-1151-4C45-8C93-3AB060627CA9}"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785842678"/>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25CC566-6E14-4F8A-BF5C-3220498B48A3}" type="datetime1">
              <a:rPr lang="en-US" smtClean="0">
                <a:solidFill>
                  <a:srgbClr val="00BCF2">
                    <a:lumMod val="40000"/>
                    <a:lumOff val="60000"/>
                  </a:srgbClr>
                </a:solidFill>
              </a:rPr>
              <a:pPr/>
              <a:t>11/25/2014</a:t>
            </a:fld>
            <a:endParaRPr lang="en-US">
              <a:solidFill>
                <a:srgbClr val="00BCF2">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r>
              <a:rPr lang="en-US" smtClean="0">
                <a:solidFill>
                  <a:srgbClr val="00BCF2">
                    <a:lumMod val="40000"/>
                    <a:lumOff val="60000"/>
                  </a:srgbClr>
                </a:solidFill>
              </a:rPr>
              <a:t>Microsoft Confidential</a:t>
            </a:r>
            <a:endParaRPr lang="en-US" dirty="0" smtClean="0">
              <a:solidFill>
                <a:srgbClr val="00BCF2">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solidFill>
                  <a:srgbClr val="00BCF2">
                    <a:lumMod val="40000"/>
                    <a:lumOff val="60000"/>
                  </a:srgbClr>
                </a:solidFill>
              </a:rPr>
              <a:pPr/>
              <a:t>‹#›</a:t>
            </a:fld>
            <a:endParaRPr lang="en-US">
              <a:solidFill>
                <a:srgbClr val="00BCF2">
                  <a:lumMod val="40000"/>
                  <a:lumOff val="60000"/>
                </a:srgbClr>
              </a:solidFill>
            </a:endParaRPr>
          </a:p>
        </p:txBody>
      </p:sp>
    </p:spTree>
    <p:extLst>
      <p:ext uri="{BB962C8B-B14F-4D97-AF65-F5344CB8AC3E}">
        <p14:creationId xmlns:p14="http://schemas.microsoft.com/office/powerpoint/2010/main" val="8073471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E5FDCD9F-8EFD-42A8-BAD9-E43A885E7FD7}" type="datetime1">
              <a:rPr lang="en-US" smtClean="0">
                <a:solidFill>
                  <a:srgbClr val="FF8C00">
                    <a:lumMod val="40000"/>
                    <a:lumOff val="60000"/>
                  </a:srgbClr>
                </a:solidFill>
              </a:rPr>
              <a:pPr/>
              <a:t>11/25/2014</a:t>
            </a:fld>
            <a:endParaRPr lang="en-US">
              <a:solidFill>
                <a:srgbClr val="FF8C00">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solidFill>
                  <a:srgbClr val="FF8C00">
                    <a:lumMod val="40000"/>
                    <a:lumOff val="60000"/>
                  </a:srgbClr>
                </a:solidFill>
              </a:rPr>
              <a:pPr/>
              <a:t>‹#›</a:t>
            </a:fld>
            <a:endParaRPr lang="en-US">
              <a:solidFill>
                <a:srgbClr val="FF8C00">
                  <a:lumMod val="40000"/>
                  <a:lumOff val="60000"/>
                </a:srgbClr>
              </a:solidFill>
            </a:endParaRPr>
          </a:p>
        </p:txBody>
      </p:sp>
    </p:spTree>
    <p:extLst>
      <p:ext uri="{BB962C8B-B14F-4D97-AF65-F5344CB8AC3E}">
        <p14:creationId xmlns:p14="http://schemas.microsoft.com/office/powerpoint/2010/main" val="1859031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6AD12051-B456-4405-8380-C3FD2EE5DFA6}" type="datetime1">
              <a:rPr lang="en-US" smtClean="0">
                <a:solidFill>
                  <a:srgbClr val="68217A">
                    <a:lumMod val="40000"/>
                    <a:lumOff val="60000"/>
                  </a:srgbClr>
                </a:solidFill>
              </a:rPr>
              <a:pPr/>
              <a:t>11/25/2014</a:t>
            </a:fld>
            <a:endParaRPr lang="en-US">
              <a:solidFill>
                <a:srgbClr val="68217A">
                  <a:lumMod val="40000"/>
                  <a:lumOff val="60000"/>
                </a:srgbClr>
              </a:solidFill>
            </a:endParaRPr>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r>
              <a:rPr lang="en-US" smtClean="0">
                <a:solidFill>
                  <a:srgbClr val="68217A">
                    <a:lumMod val="40000"/>
                    <a:lumOff val="60000"/>
                  </a:srgbClr>
                </a:solidFill>
              </a:rPr>
              <a:t>Microsoft Confidential</a:t>
            </a:r>
            <a:endParaRPr lang="en-US" dirty="0" smtClean="0">
              <a:solidFill>
                <a:srgbClr val="68217A">
                  <a:lumMod val="40000"/>
                  <a:lumOff val="60000"/>
                </a:srgbClr>
              </a:solidFill>
            </a:endParaRPr>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solidFill>
                  <a:srgbClr val="68217A">
                    <a:lumMod val="40000"/>
                    <a:lumOff val="60000"/>
                  </a:srgbClr>
                </a:solidFill>
              </a:rPr>
              <a:pPr/>
              <a:t>‹#›</a:t>
            </a:fld>
            <a:endParaRPr lang="en-US">
              <a:solidFill>
                <a:srgbClr val="68217A">
                  <a:lumMod val="40000"/>
                  <a:lumOff val="60000"/>
                </a:srgbClr>
              </a:solidFill>
            </a:endParaRPr>
          </a:p>
        </p:txBody>
      </p:sp>
    </p:spTree>
    <p:extLst>
      <p:ext uri="{BB962C8B-B14F-4D97-AF65-F5344CB8AC3E}">
        <p14:creationId xmlns:p14="http://schemas.microsoft.com/office/powerpoint/2010/main" val="25058224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97334" y="-99392"/>
            <a:ext cx="12423234" cy="7056784"/>
          </a:xfrm>
          <a:prstGeom prst="rect">
            <a:avLst/>
          </a:prstGeom>
        </p:spPr>
      </p:pic>
      <p:sp>
        <p:nvSpPr>
          <p:cNvPr id="18" name="Rectangle 19"/>
          <p:cNvSpPr/>
          <p:nvPr userDrawn="1"/>
        </p:nvSpPr>
        <p:spPr bwMode="gray">
          <a:xfrm>
            <a:off x="335007" y="2076450"/>
            <a:ext cx="7315200" cy="3657600"/>
          </a:xfrm>
          <a:prstGeom prst="rect">
            <a:avLst/>
          </a:prstGeom>
          <a:solidFill>
            <a:srgbClr val="68217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title" hasCustomPrompt="1"/>
          </p:nvPr>
        </p:nvSpPr>
        <p:spPr bwMode="ltGray">
          <a:xfrm>
            <a:off x="335253" y="2051036"/>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1" name="Text Placeholder 2"/>
          <p:cNvSpPr>
            <a:spLocks noGrp="1"/>
          </p:cNvSpPr>
          <p:nvPr>
            <p:ph type="body" sz="quarter" idx="14" hasCustomPrompt="1"/>
          </p:nvPr>
        </p:nvSpPr>
        <p:spPr bwMode="ltGray">
          <a:xfrm>
            <a:off x="334435" y="3784600"/>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2" name="Grafik 11"/>
          <p:cNvPicPr>
            <a:picLocks/>
          </p:cNvPicPr>
          <p:nvPr userDrawn="1"/>
        </p:nvPicPr>
        <p:blipFill rotWithShape="1">
          <a:blip r:embed="rId3" cstate="screen">
            <a:extLst>
              <a:ext uri="{28A0092B-C50C-407E-A947-70E740481C1C}">
                <a14:useLocalDpi xmlns:a14="http://schemas.microsoft.com/office/drawing/2010/main"/>
              </a:ext>
            </a:extLst>
          </a:blip>
          <a:srcRect l="10708" t="25796" r="10394" b="26709"/>
          <a:stretch/>
        </p:blipFill>
        <p:spPr>
          <a:xfrm>
            <a:off x="457200" y="482400"/>
            <a:ext cx="1551600" cy="331200"/>
          </a:xfrm>
          <a:prstGeom prst="rect">
            <a:avLst/>
          </a:prstGeom>
        </p:spPr>
      </p:pic>
    </p:spTree>
    <p:extLst>
      <p:ext uri="{BB962C8B-B14F-4D97-AF65-F5344CB8AC3E}">
        <p14:creationId xmlns:p14="http://schemas.microsoft.com/office/powerpoint/2010/main" val="41810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Date Placeholder 3"/>
          <p:cNvSpPr>
            <a:spLocks noGrp="1"/>
          </p:cNvSpPr>
          <p:nvPr>
            <p:ph type="dt" sz="half" idx="12"/>
          </p:nvPr>
        </p:nvSpPr>
        <p:spPr>
          <a:xfrm>
            <a:off x="2510301" y="6356802"/>
            <a:ext cx="2742188" cy="364224"/>
          </a:xfrm>
        </p:spPr>
        <p:txBody>
          <a:bodyPr/>
          <a:lstStyle>
            <a:lvl1pPr>
              <a:defRPr>
                <a:solidFill>
                  <a:schemeClr val="bg1"/>
                </a:solidFill>
              </a:defRPr>
            </a:lvl1pPr>
          </a:lstStyle>
          <a:p>
            <a:fld id="{2E6C8223-FB88-46A3-B41D-44B2610DF9D3}" type="datetime1">
              <a:rPr lang="en-US" smtClean="0">
                <a:solidFill>
                  <a:srgbClr val="505050"/>
                </a:solidFill>
              </a:rPr>
              <a:pPr/>
              <a:t>11/25/2014</a:t>
            </a:fld>
            <a:endParaRPr lang="en-US">
              <a:solidFill>
                <a:srgbClr val="505050"/>
              </a:solidFill>
            </a:endParaRPr>
          </a:p>
        </p:txBody>
      </p:sp>
      <p:sp>
        <p:nvSpPr>
          <p:cNvPr id="7" name="Footer Placeholder 6"/>
          <p:cNvSpPr>
            <a:spLocks noGrp="1"/>
          </p:cNvSpPr>
          <p:nvPr>
            <p:ph type="ftr" sz="quarter" idx="13"/>
          </p:nvPr>
        </p:nvSpPr>
        <p:spPr>
          <a:xfrm>
            <a:off x="740796" y="6356803"/>
            <a:ext cx="1769505" cy="364224"/>
          </a:xfrm>
        </p:spPr>
        <p:txBody>
          <a:bodyPr/>
          <a:lstStyle>
            <a:lvl1pPr>
              <a:defRPr>
                <a:solidFill>
                  <a:schemeClr val="bg1"/>
                </a:solidFill>
              </a:defRPr>
            </a:lvl1pPr>
          </a:lstStyle>
          <a:p>
            <a:r>
              <a:rPr lang="en-US" smtClean="0">
                <a:solidFill>
                  <a:srgbClr val="505050"/>
                </a:solidFill>
              </a:rPr>
              <a:t>Microsoft Confidential</a:t>
            </a:r>
            <a:endParaRPr lang="en-US" dirty="0" smtClean="0">
              <a:solidFill>
                <a:srgbClr val="505050"/>
              </a:solidFill>
            </a:endParaRPr>
          </a:p>
        </p:txBody>
      </p:sp>
      <p:sp>
        <p:nvSpPr>
          <p:cNvPr id="8" name="Slide Number Placeholder 7"/>
          <p:cNvSpPr>
            <a:spLocks noGrp="1"/>
          </p:cNvSpPr>
          <p:nvPr>
            <p:ph type="sldNum" sz="quarter" idx="14"/>
          </p:nvPr>
        </p:nvSpPr>
        <p:spPr>
          <a:xfrm>
            <a:off x="264569" y="6356803"/>
            <a:ext cx="476227" cy="364224"/>
          </a:xfrm>
        </p:spPr>
        <p:txBody>
          <a:bodyPr/>
          <a:lstStyle>
            <a:lvl1pPr>
              <a:defRPr>
                <a:solidFill>
                  <a:schemeClr val="bg1"/>
                </a:solidFill>
              </a:defRPr>
            </a:lvl1pPr>
          </a:lstStyle>
          <a:p>
            <a:fld id="{2775DF8E-1151-4C45-8C93-3AB060627C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677891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193988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313723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55419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234338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8237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09600" y="1079502"/>
            <a:ext cx="10972800" cy="402674"/>
          </a:xfrm>
        </p:spPr>
        <p:txBody>
          <a:bodyPr/>
          <a:lstStyle>
            <a:lvl1pPr marL="0" indent="0">
              <a:buNone/>
              <a:defRPr sz="1600">
                <a:solidFill>
                  <a:schemeClr val="tx1"/>
                </a:solidFill>
              </a:defRPr>
            </a:lvl1pPr>
            <a:lvl2pPr marL="232789" indent="0">
              <a:buNone/>
              <a:defRPr sz="1600">
                <a:solidFill>
                  <a:schemeClr val="tx1"/>
                </a:solidFill>
              </a:defRPr>
            </a:lvl2pPr>
            <a:lvl3pPr marL="457113" indent="0">
              <a:buNone/>
              <a:defRPr sz="1600">
                <a:solidFill>
                  <a:schemeClr val="tx1"/>
                </a:solidFill>
              </a:defRPr>
            </a:lvl3pPr>
            <a:lvl4pPr marL="689901" indent="0">
              <a:buNone/>
              <a:defRPr sz="1600">
                <a:solidFill>
                  <a:schemeClr val="tx1"/>
                </a:solidFill>
              </a:defRPr>
            </a:lvl4pPr>
            <a:lvl5pPr marL="914224" indent="0">
              <a:buNone/>
              <a:defRPr sz="1600">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p:txBody>
          <a:bodyPr/>
          <a:lstStyle/>
          <a:p>
            <a:fld id="{5C4A0D7F-3A04-401B-B93A-D2B4A04D7D6E}" type="datetime1">
              <a:rPr lang="en-US" smtClean="0">
                <a:solidFill>
                  <a:srgbClr val="979796">
                    <a:lumMod val="40000"/>
                    <a:lumOff val="60000"/>
                  </a:srgbClr>
                </a:solidFill>
              </a:rPr>
              <a:pPr/>
              <a:t>11/25/2014</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p:txBody>
          <a:bodyPr/>
          <a:lstStyle/>
          <a:p>
            <a:r>
              <a:rPr lang="en-US" dirty="0" smtClean="0">
                <a:solidFill>
                  <a:srgbClr val="979796">
                    <a:lumMod val="40000"/>
                    <a:lumOff val="60000"/>
                  </a:srgbClr>
                </a:solidFill>
              </a:rPr>
              <a:t>Microsoft confidential</a:t>
            </a:r>
            <a:endParaRPr lang="en-US" dirty="0">
              <a:solidFill>
                <a:srgbClr val="979796">
                  <a:lumMod val="40000"/>
                  <a:lumOff val="60000"/>
                </a:srgbClr>
              </a:solidFill>
            </a:endParaRPr>
          </a:p>
        </p:txBody>
      </p:sp>
      <p:sp>
        <p:nvSpPr>
          <p:cNvPr id="10" name="Slide Number Placeholder 9"/>
          <p:cNvSpPr>
            <a:spLocks noGrp="1"/>
          </p:cNvSpPr>
          <p:nvPr>
            <p:ph type="sldNum" sz="quarter" idx="20"/>
          </p:nvPr>
        </p:nvSpPr>
        <p:spPr/>
        <p:txBody>
          <a:bodyPr/>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09600" y="535941"/>
            <a:ext cx="10972800" cy="517066"/>
          </a:xfrm>
        </p:spPr>
        <p:txBody>
          <a:bodyPr/>
          <a:lstStyle/>
          <a:p>
            <a:r>
              <a:rPr lang="en-US" dirty="0" smtClean="0"/>
              <a:t>Click to edit title</a:t>
            </a:r>
            <a:endParaRPr lang="en-US" dirty="0"/>
          </a:p>
        </p:txBody>
      </p:sp>
    </p:spTree>
    <p:extLst>
      <p:ext uri="{BB962C8B-B14F-4D97-AF65-F5344CB8AC3E}">
        <p14:creationId xmlns:p14="http://schemas.microsoft.com/office/powerpoint/2010/main" val="250554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5405967" y="2326218"/>
            <a:ext cx="4578351" cy="183499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609600" y="2326218"/>
            <a:ext cx="4578351" cy="183499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609600" y="1079501"/>
            <a:ext cx="10972800" cy="40267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6" name="Date Placeholder 15"/>
          <p:cNvSpPr>
            <a:spLocks noGrp="1"/>
          </p:cNvSpPr>
          <p:nvPr>
            <p:ph type="dt" sz="half" idx="18"/>
          </p:nvPr>
        </p:nvSpPr>
        <p:spPr/>
        <p:txBody>
          <a:bodyPr/>
          <a:lstStyle/>
          <a:p>
            <a:fld id="{F25EBCBF-C951-4823-B4CC-210B6A30BA0F}" type="datetime1">
              <a:rPr lang="en-US" smtClean="0">
                <a:solidFill>
                  <a:srgbClr val="505050">
                    <a:tint val="75000"/>
                  </a:srgbClr>
                </a:solidFill>
              </a:rPr>
              <a:pPr/>
              <a:t>11/25/2014</a:t>
            </a:fld>
            <a:endParaRPr lang="en-US" dirty="0">
              <a:solidFill>
                <a:srgbClr val="505050">
                  <a:tint val="75000"/>
                </a:srgbClr>
              </a:solidFill>
            </a:endParaRPr>
          </a:p>
        </p:txBody>
      </p:sp>
      <p:sp>
        <p:nvSpPr>
          <p:cNvPr id="17" name="Footer Placeholder 16"/>
          <p:cNvSpPr>
            <a:spLocks noGrp="1"/>
          </p:cNvSpPr>
          <p:nvPr>
            <p:ph type="ftr" sz="quarter" idx="19"/>
          </p:nvPr>
        </p:nvSpPr>
        <p:spPr/>
        <p:txBody>
          <a:bodyPr/>
          <a:lstStyle/>
          <a:p>
            <a:r>
              <a:rPr lang="en-US" smtClean="0">
                <a:solidFill>
                  <a:srgbClr val="505050">
                    <a:tint val="75000"/>
                  </a:srgbClr>
                </a:solidFill>
              </a:rPr>
              <a:t>Microsoft confidential</a:t>
            </a:r>
            <a:endParaRPr lang="en-US" dirty="0">
              <a:solidFill>
                <a:srgbClr val="505050">
                  <a:tint val="75000"/>
                </a:srgbClr>
              </a:solidFill>
            </a:endParaRPr>
          </a:p>
        </p:txBody>
      </p:sp>
      <p:sp>
        <p:nvSpPr>
          <p:cNvPr id="19" name="Slide Number Placeholder 18"/>
          <p:cNvSpPr>
            <a:spLocks noGrp="1"/>
          </p:cNvSpPr>
          <p:nvPr>
            <p:ph type="sldNum" sz="quarter" idx="20"/>
          </p:nvPr>
        </p:nvSpPr>
        <p:spPr/>
        <p:txBody>
          <a:bodyPr/>
          <a:lstStyle/>
          <a:p>
            <a:fld id="{B6F15528-21DE-4FAA-801E-634DDDAF4B2B}" type="slidenum">
              <a:rPr lang="en-US" smtClean="0">
                <a:solidFill>
                  <a:srgbClr val="505050">
                    <a:tint val="75000"/>
                  </a:srgbClr>
                </a:solidFill>
              </a:rPr>
              <a:pPr/>
              <a:t>‹#›</a:t>
            </a:fld>
            <a:endParaRPr lang="en-US" dirty="0">
              <a:solidFill>
                <a:srgbClr val="505050">
                  <a:tint val="75000"/>
                </a:srgbClr>
              </a:solidFill>
            </a:endParaRPr>
          </a:p>
        </p:txBody>
      </p:sp>
      <p:sp>
        <p:nvSpPr>
          <p:cNvPr id="20" name="Title 19"/>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Tree>
    <p:extLst>
      <p:ext uri="{BB962C8B-B14F-4D97-AF65-F5344CB8AC3E}">
        <p14:creationId xmlns:p14="http://schemas.microsoft.com/office/powerpoint/2010/main" val="325066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83" y="-144016"/>
            <a:ext cx="12277063" cy="7029400"/>
          </a:xfrm>
          <a:prstGeom prst="rect">
            <a:avLst/>
          </a:prstGeom>
        </p:spPr>
      </p:pic>
      <p:sp>
        <p:nvSpPr>
          <p:cNvPr id="18" name="Rectangle 19"/>
          <p:cNvSpPr/>
          <p:nvPr userDrawn="1"/>
        </p:nvSpPr>
        <p:spPr bwMode="gray">
          <a:xfrm>
            <a:off x="335007" y="2076450"/>
            <a:ext cx="7315200" cy="3657600"/>
          </a:xfrm>
          <a:prstGeom prst="rect">
            <a:avLst/>
          </a:prstGeom>
          <a:solidFill>
            <a:srgbClr val="01829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25600" y="6181200"/>
            <a:ext cx="1552931" cy="332660"/>
          </a:xfrm>
          <a:prstGeom prst="rect">
            <a:avLst/>
          </a:prstGeom>
        </p:spPr>
      </p:pic>
      <p:sp>
        <p:nvSpPr>
          <p:cNvPr id="9" name="Title 1"/>
          <p:cNvSpPr>
            <a:spLocks noGrp="1"/>
          </p:cNvSpPr>
          <p:nvPr>
            <p:ph type="title" hasCustomPrompt="1"/>
          </p:nvPr>
        </p:nvSpPr>
        <p:spPr bwMode="ltGray">
          <a:xfrm>
            <a:off x="335253" y="2051036"/>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1" name="Text Placeholder 2"/>
          <p:cNvSpPr>
            <a:spLocks noGrp="1"/>
          </p:cNvSpPr>
          <p:nvPr>
            <p:ph type="body" sz="quarter" idx="14" hasCustomPrompt="1"/>
          </p:nvPr>
        </p:nvSpPr>
        <p:spPr bwMode="ltGray">
          <a:xfrm>
            <a:off x="334435" y="3784600"/>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254658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388"/>
            <a:ext cx="12192000" cy="6984776"/>
          </a:xfrm>
          <a:prstGeom prst="rect">
            <a:avLst/>
          </a:prstGeom>
        </p:spPr>
      </p:pic>
      <p:pic>
        <p:nvPicPr>
          <p:cNvPr id="8"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480503"/>
            <a:ext cx="1552931" cy="332660"/>
          </a:xfrm>
          <a:prstGeom prst="rect">
            <a:avLst/>
          </a:prstGeom>
        </p:spPr>
      </p:pic>
      <p:sp>
        <p:nvSpPr>
          <p:cNvPr id="11" name="Rectangle 19"/>
          <p:cNvSpPr/>
          <p:nvPr userDrawn="1"/>
        </p:nvSpPr>
        <p:spPr bwMode="gray">
          <a:xfrm>
            <a:off x="371936" y="2939752"/>
            <a:ext cx="7315200" cy="3657600"/>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372182" y="2914338"/>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3" name="Text Placeholder 2"/>
          <p:cNvSpPr>
            <a:spLocks noGrp="1"/>
          </p:cNvSpPr>
          <p:nvPr>
            <p:ph type="body" sz="quarter" idx="14" hasCustomPrompt="1"/>
          </p:nvPr>
        </p:nvSpPr>
        <p:spPr bwMode="ltGray">
          <a:xfrm>
            <a:off x="371364" y="4647902"/>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3909814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itelfolie">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cstate="screen">
            <a:extLst>
              <a:ext uri="{28A0092B-C50C-407E-A947-70E740481C1C}">
                <a14:useLocalDpi xmlns:a14="http://schemas.microsoft.com/office/drawing/2010/main"/>
              </a:ext>
            </a:extLst>
          </a:blip>
          <a:srcRect r="-202"/>
          <a:stretch/>
        </p:blipFill>
        <p:spPr>
          <a:xfrm>
            <a:off x="0" y="-63388"/>
            <a:ext cx="12216680" cy="7020780"/>
          </a:xfrm>
          <a:prstGeom prst="rect">
            <a:avLst/>
          </a:prstGeom>
        </p:spPr>
      </p:pic>
      <p:pic>
        <p:nvPicPr>
          <p:cNvPr id="8"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480503"/>
            <a:ext cx="1552931" cy="332660"/>
          </a:xfrm>
          <a:prstGeom prst="rect">
            <a:avLst/>
          </a:prstGeom>
        </p:spPr>
      </p:pic>
      <p:sp>
        <p:nvSpPr>
          <p:cNvPr id="9" name="Rectangle 19"/>
          <p:cNvSpPr/>
          <p:nvPr userDrawn="1"/>
        </p:nvSpPr>
        <p:spPr bwMode="gray">
          <a:xfrm>
            <a:off x="371936" y="2939752"/>
            <a:ext cx="7315200" cy="3657600"/>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title" hasCustomPrompt="1"/>
          </p:nvPr>
        </p:nvSpPr>
        <p:spPr bwMode="ltGray">
          <a:xfrm>
            <a:off x="372182" y="2914338"/>
            <a:ext cx="7314954" cy="1809764"/>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4" name="Text Placeholder 2"/>
          <p:cNvSpPr>
            <a:spLocks noGrp="1"/>
          </p:cNvSpPr>
          <p:nvPr>
            <p:ph type="body" sz="quarter" idx="14" hasCustomPrompt="1"/>
          </p:nvPr>
        </p:nvSpPr>
        <p:spPr bwMode="ltGray">
          <a:xfrm>
            <a:off x="371364" y="4647902"/>
            <a:ext cx="7315772" cy="194945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408869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0" name="Rechteck 19"/>
          <p:cNvSpPr/>
          <p:nvPr userDrawn="1"/>
        </p:nvSpPr>
        <p:spPr>
          <a:xfrm>
            <a:off x="0" y="0"/>
            <a:ext cx="12192000" cy="6858000"/>
          </a:xfrm>
          <a:prstGeom prst="rect">
            <a:avLst/>
          </a:prstGeom>
          <a:solidFill>
            <a:srgbClr val="0072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1" name="Title 1"/>
          <p:cNvSpPr>
            <a:spLocks noGrp="1"/>
          </p:cNvSpPr>
          <p:nvPr>
            <p:ph type="title" hasCustomPrompt="1"/>
          </p:nvPr>
        </p:nvSpPr>
        <p:spPr>
          <a:xfrm>
            <a:off x="334433" y="2060586"/>
            <a:ext cx="11618384" cy="1800225"/>
          </a:xfrm>
          <a:noFill/>
        </p:spPr>
        <p:txBody>
          <a:bodyPr tIns="91440" bIns="91440" anchor="t" anchorCtr="0"/>
          <a:lstStyle>
            <a:lvl1pPr>
              <a:defRPr sz="7200"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1477269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sp>
        <p:nvSpPr>
          <p:cNvPr id="20" name="Rechteck 19"/>
          <p:cNvSpPr/>
          <p:nvPr userDrawn="1"/>
        </p:nvSpPr>
        <p:spPr>
          <a:xfrm>
            <a:off x="0" y="0"/>
            <a:ext cx="12192000" cy="6858000"/>
          </a:xfrm>
          <a:prstGeom prst="rect">
            <a:avLst/>
          </a:prstGeom>
          <a:solidFill>
            <a:srgbClr val="6821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1" name="Title 1"/>
          <p:cNvSpPr>
            <a:spLocks noGrp="1"/>
          </p:cNvSpPr>
          <p:nvPr>
            <p:ph type="title" hasCustomPrompt="1"/>
          </p:nvPr>
        </p:nvSpPr>
        <p:spPr>
          <a:xfrm>
            <a:off x="334433" y="2060586"/>
            <a:ext cx="11618384" cy="1800225"/>
          </a:xfrm>
          <a:noFill/>
        </p:spPr>
        <p:txBody>
          <a:bodyPr tIns="91440" bIns="91440" anchor="t" anchorCtr="0"/>
          <a:lstStyle>
            <a:lvl1pPr>
              <a:defRPr sz="7200"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913075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723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34433" y="2060586"/>
            <a:ext cx="11618384" cy="1800225"/>
          </a:xfrm>
          <a:noFill/>
        </p:spPr>
        <p:txBody>
          <a:bodyPr tIns="91440" bIns="91440" anchor="t" anchorCtr="0"/>
          <a:lstStyle>
            <a:lvl1pPr>
              <a:defRPr sz="7200" spc="-100"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236819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0" name="Rechteck 19"/>
          <p:cNvSpPr/>
          <p:nvPr userDrawn="1"/>
        </p:nvSpPr>
        <p:spPr>
          <a:xfrm>
            <a:off x="0" y="0"/>
            <a:ext cx="12192000" cy="6858000"/>
          </a:xfrm>
          <a:prstGeom prst="rect">
            <a:avLst/>
          </a:prstGeom>
          <a:solidFill>
            <a:srgbClr val="EB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1" name="Title 1"/>
          <p:cNvSpPr>
            <a:spLocks noGrp="1"/>
          </p:cNvSpPr>
          <p:nvPr>
            <p:ph type="title" hasCustomPrompt="1"/>
          </p:nvPr>
        </p:nvSpPr>
        <p:spPr>
          <a:xfrm>
            <a:off x="334433" y="2060586"/>
            <a:ext cx="11618384" cy="1800225"/>
          </a:xfrm>
          <a:noFill/>
        </p:spPr>
        <p:txBody>
          <a:bodyPr tIns="91440" bIns="91440" anchor="t" anchorCtr="0"/>
          <a:lstStyle>
            <a:lvl1pPr>
              <a:defRPr sz="7200"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3637438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09A25D-2221-4BFA-B696-8DBD8E67D3A2}" type="datetimeFigureOut">
              <a:rPr lang="en-US" smtClean="0"/>
              <a:t>11/25/2014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35536-A753-4E69-86B2-0AF759B3F2CD}" type="slidenum">
              <a:rPr lang="en-US" smtClean="0"/>
              <a:t>‹#›</a:t>
            </a:fld>
            <a:endParaRPr lang="en-US"/>
          </a:p>
        </p:txBody>
      </p:sp>
    </p:spTree>
    <p:extLst>
      <p:ext uri="{BB962C8B-B14F-4D97-AF65-F5344CB8AC3E}">
        <p14:creationId xmlns:p14="http://schemas.microsoft.com/office/powerpoint/2010/main" val="3045004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el und Inhalt">
    <p:bg>
      <p:bgPr>
        <a:solidFill>
          <a:srgbClr val="969696"/>
        </a:solidFill>
        <a:effectLst/>
      </p:bgPr>
    </p:bg>
    <p:spTree>
      <p:nvGrpSpPr>
        <p:cNvPr id="1" name=""/>
        <p:cNvGrpSpPr/>
        <p:nvPr/>
      </p:nvGrpSpPr>
      <p:grpSpPr>
        <a:xfrm>
          <a:off x="0" y="0"/>
          <a:ext cx="0" cy="0"/>
          <a:chOff x="0" y="0"/>
          <a:chExt cx="0" cy="0"/>
        </a:xfrm>
      </p:grpSpPr>
      <p:sp>
        <p:nvSpPr>
          <p:cNvPr id="20" name="Rechteck 19"/>
          <p:cNvSpPr/>
          <p:nvPr userDrawn="1"/>
        </p:nvSpPr>
        <p:spPr>
          <a:xfrm>
            <a:off x="0" y="0"/>
            <a:ext cx="12192000" cy="6858000"/>
          </a:xfrm>
          <a:prstGeom prst="rect">
            <a:avLst/>
          </a:prstGeom>
          <a:solidFill>
            <a:srgbClr val="9696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1" name="Title 1"/>
          <p:cNvSpPr>
            <a:spLocks noGrp="1"/>
          </p:cNvSpPr>
          <p:nvPr>
            <p:ph type="title" hasCustomPrompt="1"/>
          </p:nvPr>
        </p:nvSpPr>
        <p:spPr>
          <a:xfrm>
            <a:off x="334433" y="2060586"/>
            <a:ext cx="11618384" cy="1800225"/>
          </a:xfrm>
          <a:noFill/>
        </p:spPr>
        <p:txBody>
          <a:bodyPr tIns="91440" bIns="91440" anchor="t" anchorCtr="0"/>
          <a:lstStyle>
            <a:lvl1pPr>
              <a:defRPr sz="7200"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1378428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11" name="Title 1"/>
          <p:cNvSpPr>
            <a:spLocks noGrp="1"/>
          </p:cNvSpPr>
          <p:nvPr>
            <p:ph type="title"/>
          </p:nvPr>
        </p:nvSpPr>
        <p:spPr>
          <a:xfrm>
            <a:off x="334442" y="225436"/>
            <a:ext cx="11618383" cy="900113"/>
          </a:xfrm>
        </p:spPr>
        <p:txBody>
          <a:bodyPr/>
          <a:lstStyle/>
          <a:p>
            <a:r>
              <a:rPr lang="en-US" dirty="0" smtClean="0"/>
              <a:t>Click to edit Master title style</a:t>
            </a:r>
            <a:endParaRPr lang="en-US" dirty="0"/>
          </a:p>
        </p:txBody>
      </p:sp>
      <p:sp>
        <p:nvSpPr>
          <p:cNvPr id="12" name="Text Placeholder 5"/>
          <p:cNvSpPr>
            <a:spLocks noGrp="1"/>
          </p:cNvSpPr>
          <p:nvPr>
            <p:ph type="body" sz="quarter" idx="10"/>
          </p:nvPr>
        </p:nvSpPr>
        <p:spPr>
          <a:xfrm>
            <a:off x="331049" y="1125550"/>
            <a:ext cx="11596371" cy="2092881"/>
          </a:xfrm>
        </p:spPr>
        <p:txBody>
          <a:bodyPr/>
          <a:lstStyle>
            <a:lvl1pPr marL="0" indent="0">
              <a:buNone/>
              <a:defRPr>
                <a:solidFill>
                  <a:srgbClr val="6A1980"/>
                </a:solidFill>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dirty="0" smtClean="0">
                <a:solidFill>
                  <a:srgbClr val="4E4E4E"/>
                </a:soli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None/>
              <a:tabLst/>
              <a:defRPr lang="en-US" sz="2000" kern="1200" dirty="0" smtClean="0">
                <a:solidFill>
                  <a:srgbClr val="4E4E4E"/>
                </a:soli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None/>
              <a:tabLst/>
              <a:defRPr lang="en-US" sz="1800" kern="1200" dirty="0" smtClean="0">
                <a:solidFill>
                  <a:srgbClr val="4E4E4E"/>
                </a:soli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None/>
              <a:tabLst/>
              <a:defRPr lang="en-US" sz="1800" kern="1200" dirty="0">
                <a:solidFill>
                  <a:srgbClr val="4E4E4E"/>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0115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Abschnitts-&#10;überschrift">
    <p:spTree>
      <p:nvGrpSpPr>
        <p:cNvPr id="1" name=""/>
        <p:cNvGrpSpPr/>
        <p:nvPr/>
      </p:nvGrpSpPr>
      <p:grpSpPr>
        <a:xfrm>
          <a:off x="0" y="0"/>
          <a:ext cx="0" cy="0"/>
          <a:chOff x="0" y="0"/>
          <a:chExt cx="0" cy="0"/>
        </a:xfrm>
      </p:grpSpPr>
      <p:sp>
        <p:nvSpPr>
          <p:cNvPr id="11" name="Title 1"/>
          <p:cNvSpPr>
            <a:spLocks noGrp="1"/>
          </p:cNvSpPr>
          <p:nvPr>
            <p:ph type="title"/>
          </p:nvPr>
        </p:nvSpPr>
        <p:spPr>
          <a:xfrm>
            <a:off x="334442" y="225436"/>
            <a:ext cx="11618383" cy="900113"/>
          </a:xfrm>
        </p:spPr>
        <p:txBody>
          <a:bodyPr/>
          <a:lstStyle>
            <a:lvl1pPr>
              <a:defRPr>
                <a:solidFill>
                  <a:srgbClr val="4E4E4E"/>
                </a:solidFill>
              </a:defRPr>
            </a:lvl1pPr>
          </a:lstStyle>
          <a:p>
            <a:r>
              <a:rPr lang="en-US" dirty="0" smtClean="0"/>
              <a:t>Click to edit Master title style</a:t>
            </a:r>
            <a:endParaRPr lang="en-US" dirty="0"/>
          </a:p>
        </p:txBody>
      </p:sp>
      <p:sp>
        <p:nvSpPr>
          <p:cNvPr id="12" name="Text Placeholder 5"/>
          <p:cNvSpPr>
            <a:spLocks noGrp="1"/>
          </p:cNvSpPr>
          <p:nvPr>
            <p:ph type="body" sz="quarter" idx="10"/>
          </p:nvPr>
        </p:nvSpPr>
        <p:spPr>
          <a:xfrm>
            <a:off x="331049" y="1125550"/>
            <a:ext cx="11596371" cy="2160591"/>
          </a:xfrm>
        </p:spPr>
        <p:txBody>
          <a:bodyPr/>
          <a:lstStyle>
            <a:lvl1pPr marL="361950" indent="-361950">
              <a:buFont typeface="Arial" pitchFamily="34" charset="0"/>
              <a:buChar char="•"/>
              <a:defRPr>
                <a:solidFill>
                  <a:srgbClr val="6A1980"/>
                </a:solidFill>
              </a:defRPr>
            </a:lvl1pPr>
            <a:lvl2pPr marL="628650" marR="0" indent="-24765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dirty="0" smtClean="0">
                <a:solidFill>
                  <a:srgbClr val="4E4E4E"/>
                </a:solidFill>
                <a:latin typeface="+mn-lt"/>
                <a:ea typeface="+mn-ea"/>
                <a:cs typeface="+mn-cs"/>
              </a:defRPr>
            </a:lvl2pPr>
            <a:lvl3pPr marL="800100" marR="0" indent="-17145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000" kern="1200" dirty="0" smtClean="0">
                <a:solidFill>
                  <a:srgbClr val="4E4E4E"/>
                </a:solidFill>
                <a:latin typeface="+mn-lt"/>
                <a:ea typeface="+mn-ea"/>
                <a:cs typeface="+mn-cs"/>
              </a:defRPr>
            </a:lvl3pPr>
            <a:lvl4pPr marL="990600" marR="0" indent="-1905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1800" kern="1200" dirty="0" smtClean="0">
                <a:solidFill>
                  <a:srgbClr val="4E4E4E"/>
                </a:solidFill>
                <a:latin typeface="+mn-lt"/>
                <a:ea typeface="+mn-ea"/>
                <a:cs typeface="+mn-cs"/>
              </a:defRPr>
            </a:lvl4pPr>
            <a:lvl5pPr marL="1257300" marR="0" indent="-28575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1800" kern="1200" dirty="0">
                <a:solidFill>
                  <a:srgbClr val="4E4E4E"/>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0275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Abschnitts-&#10;überschrift">
    <p:spTree>
      <p:nvGrpSpPr>
        <p:cNvPr id="1" name=""/>
        <p:cNvGrpSpPr/>
        <p:nvPr/>
      </p:nvGrpSpPr>
      <p:grpSpPr>
        <a:xfrm>
          <a:off x="0" y="0"/>
          <a:ext cx="0" cy="0"/>
          <a:chOff x="0" y="0"/>
          <a:chExt cx="0" cy="0"/>
        </a:xfrm>
      </p:grpSpPr>
      <p:sp>
        <p:nvSpPr>
          <p:cNvPr id="11" name="Title 1"/>
          <p:cNvSpPr>
            <a:spLocks noGrp="1"/>
          </p:cNvSpPr>
          <p:nvPr>
            <p:ph type="title"/>
          </p:nvPr>
        </p:nvSpPr>
        <p:spPr>
          <a:xfrm>
            <a:off x="334442" y="225436"/>
            <a:ext cx="11618383" cy="900113"/>
          </a:xfrm>
        </p:spPr>
        <p:txBody>
          <a:bodyPr/>
          <a:lstStyle>
            <a:lvl1pPr>
              <a:defRPr>
                <a:solidFill>
                  <a:srgbClr val="4E4E4E"/>
                </a:solidFill>
              </a:defRPr>
            </a:lvl1pPr>
          </a:lstStyle>
          <a:p>
            <a:r>
              <a:rPr lang="en-US" dirty="0" smtClean="0"/>
              <a:t>Click to edit Master title style</a:t>
            </a:r>
            <a:endParaRPr lang="en-US" dirty="0"/>
          </a:p>
        </p:txBody>
      </p:sp>
      <p:sp>
        <p:nvSpPr>
          <p:cNvPr id="12" name="Text Placeholder 5"/>
          <p:cNvSpPr>
            <a:spLocks noGrp="1"/>
          </p:cNvSpPr>
          <p:nvPr>
            <p:ph type="body" sz="quarter" idx="10"/>
          </p:nvPr>
        </p:nvSpPr>
        <p:spPr>
          <a:xfrm>
            <a:off x="331049" y="1125550"/>
            <a:ext cx="11596371" cy="2092881"/>
          </a:xfrm>
        </p:spPr>
        <p:txBody>
          <a:bodyPr/>
          <a:lstStyle>
            <a:lvl1pPr marL="361950" indent="-361950">
              <a:buFont typeface="Arial" pitchFamily="34" charset="0"/>
              <a:buChar char="•"/>
              <a:defRPr lang="en-US" sz="3600" kern="1200" dirty="0" smtClean="0">
                <a:solidFill>
                  <a:srgbClr val="6A1980"/>
                </a:solidFill>
                <a:latin typeface="+mj-lt"/>
                <a:ea typeface="+mn-ea"/>
                <a:cs typeface="+mn-cs"/>
              </a:defRPr>
            </a:lvl1pPr>
            <a:lvl2pPr marL="628650" marR="0" indent="-24765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dirty="0" smtClean="0">
                <a:solidFill>
                  <a:srgbClr val="4E4E4E"/>
                </a:solidFill>
                <a:latin typeface="+mn-lt"/>
                <a:ea typeface="+mn-ea"/>
                <a:cs typeface="+mn-cs"/>
              </a:defRPr>
            </a:lvl2pPr>
            <a:lvl3pPr marL="800100" marR="0" indent="-17145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000" kern="1200" dirty="0" smtClean="0">
                <a:solidFill>
                  <a:srgbClr val="4E4E4E"/>
                </a:solidFill>
                <a:latin typeface="+mn-lt"/>
                <a:ea typeface="+mn-ea"/>
                <a:cs typeface="+mn-cs"/>
              </a:defRPr>
            </a:lvl3pPr>
            <a:lvl4pPr marL="990600" marR="0" indent="-1905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1800" kern="1200" dirty="0" smtClean="0">
                <a:solidFill>
                  <a:srgbClr val="4E4E4E"/>
                </a:solidFill>
                <a:latin typeface="+mn-lt"/>
                <a:ea typeface="+mn-ea"/>
                <a:cs typeface="+mn-cs"/>
              </a:defRPr>
            </a:lvl4pPr>
            <a:lvl5pPr marL="1257300" marR="0" indent="-28575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1800" kern="1200" dirty="0">
                <a:solidFill>
                  <a:srgbClr val="4E4E4E"/>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31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bschnitts-&#10;überschrif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34442" y="225436"/>
            <a:ext cx="11618383" cy="900113"/>
          </a:xfrm>
        </p:spPr>
        <p:txBody>
          <a:bodyPr/>
          <a:lstStyle>
            <a:lvl1pPr>
              <a:defRPr baseline="0">
                <a:solidFill>
                  <a:srgbClr val="4E4E4E"/>
                </a:solidFill>
              </a:defRPr>
            </a:lvl1pPr>
          </a:lstStyle>
          <a:p>
            <a:r>
              <a:rPr lang="en-US" dirty="0" smtClean="0"/>
              <a:t>Click to edit Master title style</a:t>
            </a:r>
            <a:endParaRPr lang="en-US" dirty="0"/>
          </a:p>
        </p:txBody>
      </p:sp>
      <p:sp>
        <p:nvSpPr>
          <p:cNvPr id="12" name="Text Placeholder 5"/>
          <p:cNvSpPr>
            <a:spLocks noGrp="1"/>
          </p:cNvSpPr>
          <p:nvPr>
            <p:ph type="body" sz="quarter" idx="10"/>
          </p:nvPr>
        </p:nvSpPr>
        <p:spPr>
          <a:xfrm>
            <a:off x="331047" y="1125543"/>
            <a:ext cx="5572932" cy="2646878"/>
          </a:xfrm>
        </p:spPr>
        <p:txBody>
          <a:bodyPr/>
          <a:lstStyle>
            <a:lvl1pPr marL="0" indent="0">
              <a:buNone/>
              <a:defRPr sz="3600">
                <a:solidFill>
                  <a:srgbClr val="6B2480"/>
                </a:solidFill>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dirty="0" smtClean="0">
                <a:solidFill>
                  <a:srgbClr val="4E4E4E"/>
                </a:soli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None/>
              <a:tabLst/>
              <a:defRPr lang="en-US" sz="2000" kern="1200" dirty="0" smtClean="0">
                <a:solidFill>
                  <a:srgbClr val="4E4E4E"/>
                </a:soli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None/>
              <a:tabLst/>
              <a:defRPr lang="en-US" sz="1800" kern="1200" dirty="0" smtClean="0">
                <a:solidFill>
                  <a:srgbClr val="4E4E4E"/>
                </a:soli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None/>
              <a:tabLst/>
              <a:defRPr lang="en-US" sz="1800" kern="1200" dirty="0">
                <a:solidFill>
                  <a:srgbClr val="4E4E4E"/>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5"/>
          <p:cNvSpPr>
            <a:spLocks noGrp="1"/>
          </p:cNvSpPr>
          <p:nvPr>
            <p:ph type="body" sz="quarter" idx="11" hasCustomPrompt="1"/>
          </p:nvPr>
        </p:nvSpPr>
        <p:spPr>
          <a:xfrm>
            <a:off x="6335187" y="1125543"/>
            <a:ext cx="5572932" cy="2646878"/>
          </a:xfrm>
        </p:spPr>
        <p:txBody>
          <a:bodyPr/>
          <a:lstStyle>
            <a:lvl1pPr marL="0" indent="0">
              <a:buNone/>
              <a:defRPr sz="3600">
                <a:solidFill>
                  <a:srgbClr val="6A1980"/>
                </a:solidFill>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dirty="0" smtClean="0">
                <a:solidFill>
                  <a:schemeClr val="bg2">
                    <a:lumMod val="25000"/>
                  </a:schemeClr>
                </a:soli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None/>
              <a:tabLst/>
              <a:defRPr lang="en-US" sz="2000" kern="1200" dirty="0" smtClean="0">
                <a:solidFill>
                  <a:schemeClr val="bg2">
                    <a:lumMod val="25000"/>
                  </a:schemeClr>
                </a:soli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None/>
              <a:tabLst/>
              <a:defRPr lang="en-US" sz="1800" kern="1200" dirty="0" smtClean="0">
                <a:solidFill>
                  <a:schemeClr val="bg2">
                    <a:lumMod val="25000"/>
                  </a:schemeClr>
                </a:soli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None/>
              <a:tabLst/>
              <a:defRPr lang="en-US" sz="1800" kern="1200" dirty="0">
                <a:solidFill>
                  <a:schemeClr val="bg2">
                    <a:lumMod val="25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1727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Abschnitts-&#10;überschrift">
    <p:spTree>
      <p:nvGrpSpPr>
        <p:cNvPr id="1" name=""/>
        <p:cNvGrpSpPr/>
        <p:nvPr/>
      </p:nvGrpSpPr>
      <p:grpSpPr>
        <a:xfrm>
          <a:off x="0" y="0"/>
          <a:ext cx="0" cy="0"/>
          <a:chOff x="0" y="0"/>
          <a:chExt cx="0" cy="0"/>
        </a:xfrm>
      </p:grpSpPr>
      <p:sp>
        <p:nvSpPr>
          <p:cNvPr id="11" name="Title 1"/>
          <p:cNvSpPr>
            <a:spLocks noGrp="1"/>
          </p:cNvSpPr>
          <p:nvPr>
            <p:ph type="title"/>
          </p:nvPr>
        </p:nvSpPr>
        <p:spPr>
          <a:xfrm>
            <a:off x="334442" y="225436"/>
            <a:ext cx="11618383" cy="900113"/>
          </a:xfrm>
        </p:spPr>
        <p:txBody>
          <a:bodyPr/>
          <a:lstStyle>
            <a:lvl1pPr>
              <a:defRPr>
                <a:solidFill>
                  <a:srgbClr val="4E4E4E"/>
                </a:solidFill>
              </a:defRPr>
            </a:lvl1pPr>
          </a:lstStyle>
          <a:p>
            <a:r>
              <a:rPr lang="en-US" dirty="0" smtClean="0"/>
              <a:t>Click to edit Master title style</a:t>
            </a:r>
            <a:endParaRPr lang="en-US" dirty="0"/>
          </a:p>
        </p:txBody>
      </p:sp>
      <p:sp>
        <p:nvSpPr>
          <p:cNvPr id="12" name="Text Placeholder 5"/>
          <p:cNvSpPr>
            <a:spLocks noGrp="1"/>
          </p:cNvSpPr>
          <p:nvPr>
            <p:ph type="body" sz="quarter" idx="10"/>
          </p:nvPr>
        </p:nvSpPr>
        <p:spPr>
          <a:xfrm>
            <a:off x="331047" y="1125543"/>
            <a:ext cx="5572932" cy="2646878"/>
          </a:xfrm>
        </p:spPr>
        <p:txBody>
          <a:bodyPr/>
          <a:lstStyle>
            <a:lvl1pPr marL="0" indent="0">
              <a:buNone/>
              <a:defRPr sz="3600">
                <a:solidFill>
                  <a:srgbClr val="6A1980"/>
                </a:solidFill>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dirty="0" smtClean="0">
                <a:solidFill>
                  <a:srgbClr val="4E4E4E"/>
                </a:soli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None/>
              <a:tabLst/>
              <a:defRPr lang="en-US" sz="2000" kern="1200" dirty="0" smtClean="0">
                <a:solidFill>
                  <a:srgbClr val="4E4E4E"/>
                </a:soli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None/>
              <a:tabLst/>
              <a:defRPr lang="en-US" sz="1800" kern="1200" dirty="0" smtClean="0">
                <a:solidFill>
                  <a:srgbClr val="4E4E4E"/>
                </a:soli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None/>
              <a:tabLst/>
              <a:defRPr lang="en-US" sz="1800" kern="1200" dirty="0">
                <a:solidFill>
                  <a:srgbClr val="4E4E4E"/>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Inhaltsplatzhalter 3"/>
          <p:cNvSpPr>
            <a:spLocks noGrp="1"/>
          </p:cNvSpPr>
          <p:nvPr>
            <p:ph sz="half" idx="2"/>
          </p:nvPr>
        </p:nvSpPr>
        <p:spPr>
          <a:xfrm>
            <a:off x="6316615" y="1139279"/>
            <a:ext cx="5636204" cy="549329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3"/>
            <a:endParaRPr lang="de-DE" dirty="0" smtClean="0"/>
          </a:p>
          <a:p>
            <a:pPr lvl="4"/>
            <a:endParaRPr lang="de-DE" dirty="0"/>
          </a:p>
        </p:txBody>
      </p:sp>
    </p:spTree>
    <p:extLst>
      <p:ext uri="{BB962C8B-B14F-4D97-AF65-F5344CB8AC3E}">
        <p14:creationId xmlns:p14="http://schemas.microsoft.com/office/powerpoint/2010/main" val="1118758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Abschnitts-&#10;überschrif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34442" y="225436"/>
            <a:ext cx="11618383" cy="900113"/>
          </a:xfrm>
        </p:spPr>
        <p:txBody>
          <a:bodyPr/>
          <a:lstStyle>
            <a:lvl1pPr>
              <a:defRPr>
                <a:solidFill>
                  <a:srgbClr val="4E4E4E"/>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331047" y="1125538"/>
            <a:ext cx="5572932" cy="2714589"/>
          </a:xfrm>
        </p:spPr>
        <p:txBody>
          <a:bodyPr/>
          <a:lstStyle>
            <a:lvl1pPr marL="361950" indent="-361950">
              <a:buFont typeface="Arial" pitchFamily="34" charset="0"/>
              <a:buChar char="•"/>
              <a:defRPr>
                <a:solidFill>
                  <a:srgbClr val="6A1980"/>
                </a:solidFill>
              </a:defRPr>
            </a:lvl1pPr>
            <a:lvl2pPr marL="628650" marR="0" indent="-24765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dirty="0" smtClean="0">
                <a:solidFill>
                  <a:srgbClr val="4E4E4E"/>
                </a:solidFill>
                <a:latin typeface="+mn-lt"/>
                <a:ea typeface="+mn-ea"/>
                <a:cs typeface="+mn-cs"/>
              </a:defRPr>
            </a:lvl2pPr>
            <a:lvl3pPr marL="800100" marR="0" indent="-17145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000" kern="1200" dirty="0" smtClean="0">
                <a:solidFill>
                  <a:srgbClr val="4E4E4E"/>
                </a:solidFill>
                <a:latin typeface="+mn-lt"/>
                <a:ea typeface="+mn-ea"/>
                <a:cs typeface="+mn-cs"/>
              </a:defRPr>
            </a:lvl3pPr>
            <a:lvl4pPr marL="990600" marR="0" indent="-1905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1800" kern="1200" dirty="0" smtClean="0">
                <a:solidFill>
                  <a:srgbClr val="4E4E4E"/>
                </a:solidFill>
                <a:latin typeface="+mn-lt"/>
                <a:ea typeface="+mn-ea"/>
                <a:cs typeface="+mn-cs"/>
              </a:defRPr>
            </a:lvl4pPr>
            <a:lvl5pPr marL="1257300" marR="0" indent="-28575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1800" kern="1200" dirty="0">
                <a:solidFill>
                  <a:srgbClr val="4E4E4E"/>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5"/>
          <p:cNvSpPr>
            <a:spLocks noGrp="1"/>
          </p:cNvSpPr>
          <p:nvPr>
            <p:ph type="body" sz="quarter" idx="13"/>
          </p:nvPr>
        </p:nvSpPr>
        <p:spPr>
          <a:xfrm>
            <a:off x="6335187" y="1135297"/>
            <a:ext cx="5572932" cy="2646878"/>
          </a:xfrm>
        </p:spPr>
        <p:txBody>
          <a:bodyPr/>
          <a:lstStyle>
            <a:lvl1pPr marL="361950" indent="-361950">
              <a:buFont typeface="Arial" pitchFamily="34" charset="0"/>
              <a:buChar char="•"/>
              <a:defRPr>
                <a:solidFill>
                  <a:srgbClr val="6A1980"/>
                </a:solidFill>
              </a:defRPr>
            </a:lvl1pPr>
            <a:lvl2pPr marL="628650" indent="-247650">
              <a:buFont typeface="Arial" pitchFamily="34" charset="0"/>
              <a:buChar char="•"/>
              <a:defRPr sz="2400">
                <a:solidFill>
                  <a:srgbClr val="4E4E4E"/>
                </a:solidFill>
              </a:defRPr>
            </a:lvl2pPr>
            <a:lvl3pPr marL="800100" indent="-171450">
              <a:buFont typeface="Arial" pitchFamily="34" charset="0"/>
              <a:buChar char="•"/>
              <a:defRPr sz="2000">
                <a:solidFill>
                  <a:srgbClr val="4E4E4E"/>
                </a:solidFill>
              </a:defRPr>
            </a:lvl3pPr>
            <a:lvl4pPr marL="990600" indent="-190500">
              <a:buFont typeface="Arial" pitchFamily="34" charset="0"/>
              <a:buChar char="•"/>
              <a:defRPr sz="1800">
                <a:solidFill>
                  <a:srgbClr val="4E4E4E"/>
                </a:solidFill>
              </a:defRPr>
            </a:lvl4pPr>
            <a:lvl5pPr marL="1257300" indent="-285750">
              <a:buFont typeface="Arial" pitchFamily="34" charset="0"/>
              <a:buChar char="•"/>
              <a:defRPr sz="1800">
                <a:solidFill>
                  <a:srgbClr val="4E4E4E"/>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6324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Abschnitts-&#10;überschrift">
    <p:spTree>
      <p:nvGrpSpPr>
        <p:cNvPr id="1" name=""/>
        <p:cNvGrpSpPr/>
        <p:nvPr/>
      </p:nvGrpSpPr>
      <p:grpSpPr>
        <a:xfrm>
          <a:off x="0" y="0"/>
          <a:ext cx="0" cy="0"/>
          <a:chOff x="0" y="0"/>
          <a:chExt cx="0" cy="0"/>
        </a:xfrm>
      </p:grpSpPr>
      <p:sp>
        <p:nvSpPr>
          <p:cNvPr id="11" name="Title 1"/>
          <p:cNvSpPr>
            <a:spLocks noGrp="1"/>
          </p:cNvSpPr>
          <p:nvPr>
            <p:ph type="title"/>
          </p:nvPr>
        </p:nvSpPr>
        <p:spPr>
          <a:xfrm>
            <a:off x="334442" y="225436"/>
            <a:ext cx="11618383" cy="900113"/>
          </a:xfrm>
        </p:spPr>
        <p:txBody>
          <a:bodyPr/>
          <a:lstStyle>
            <a:lvl1pPr>
              <a:defRPr lang="en-US" sz="4800" b="0" kern="1200" cap="none" spc="-102" baseline="0" dirty="0">
                <a:ln w="3175">
                  <a:noFill/>
                </a:ln>
                <a:solidFill>
                  <a:srgbClr val="4E4E4E"/>
                </a:solidFill>
                <a:effectLst/>
                <a:latin typeface="+mj-lt"/>
                <a:ea typeface="+mn-ea"/>
                <a:cs typeface="Segoe U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2" hasCustomPrompt="1"/>
          </p:nvPr>
        </p:nvSpPr>
        <p:spPr>
          <a:xfrm>
            <a:off x="331047" y="1125538"/>
            <a:ext cx="5572932" cy="2850011"/>
          </a:xfrm>
        </p:spPr>
        <p:txBody>
          <a:bodyPr/>
          <a:lstStyle>
            <a:lvl1pPr marL="361950" indent="-361950">
              <a:buFont typeface="Arial" pitchFamily="34" charset="0"/>
              <a:buChar char="•"/>
              <a:defRPr>
                <a:solidFill>
                  <a:srgbClr val="6A1980"/>
                </a:solidFill>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000" kern="1200" dirty="0" smtClean="0">
                <a:solidFill>
                  <a:schemeClr val="bg2">
                    <a:lumMod val="25000"/>
                  </a:schemeClr>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000" kern="1200" dirty="0" smtClean="0">
                <a:solidFill>
                  <a:schemeClr val="bg2">
                    <a:lumMod val="25000"/>
                  </a:schemeClr>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000" kern="1200" dirty="0" smtClean="0">
                <a:solidFill>
                  <a:schemeClr val="bg2">
                    <a:lumMod val="25000"/>
                  </a:schemeClr>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000" kern="1200" dirty="0">
                <a:solidFill>
                  <a:schemeClr val="bg2">
                    <a:lumMod val="25000"/>
                  </a:schemeClr>
                </a:solidFill>
                <a:latin typeface="+mn-lt"/>
                <a:ea typeface="+mn-ea"/>
                <a:cs typeface="+mn-cs"/>
              </a:defRPr>
            </a:lvl5pPr>
          </a:lstStyle>
          <a:p>
            <a:pPr lvl="0"/>
            <a:r>
              <a:rPr lang="en-US" dirty="0" smtClean="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smtClean="0">
                <a:ln>
                  <a:noFill/>
                </a:ln>
                <a:solidFill>
                  <a:srgbClr val="4E4E4E"/>
                </a:soli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smtClean="0">
                <a:ln>
                  <a:noFill/>
                </a:ln>
                <a:solidFill>
                  <a:srgbClr val="4E4E4E"/>
                </a:soli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smtClean="0">
                <a:ln>
                  <a:noFill/>
                </a:ln>
                <a:solidFill>
                  <a:srgbClr val="4E4E4E"/>
                </a:soli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smtClean="0">
                <a:ln>
                  <a:noFill/>
                </a:ln>
                <a:solidFill>
                  <a:srgbClr val="4E4E4E"/>
                </a:solidFill>
                <a:effectLst/>
                <a:uLnTx/>
                <a:uFillTx/>
                <a:latin typeface="+mn-lt"/>
                <a:ea typeface="+mn-ea"/>
                <a:cs typeface="+mn-cs"/>
              </a:rPr>
              <a:t>Fifth level</a:t>
            </a:r>
            <a:endParaRPr kumimoji="0" lang="en-US" sz="2000" b="0" i="0" u="none" strike="noStrike" kern="1200" cap="none" spc="0" normalizeH="0" baseline="0" noProof="0" dirty="0">
              <a:ln>
                <a:noFill/>
              </a:ln>
              <a:solidFill>
                <a:srgbClr val="4E4E4E"/>
              </a:solidFill>
              <a:effectLst/>
              <a:uLnTx/>
              <a:uFillTx/>
              <a:latin typeface="+mn-lt"/>
              <a:ea typeface="+mn-ea"/>
              <a:cs typeface="+mn-cs"/>
            </a:endParaRPr>
          </a:p>
        </p:txBody>
      </p:sp>
      <p:sp>
        <p:nvSpPr>
          <p:cNvPr id="8" name="Inhaltsplatzhalter 3"/>
          <p:cNvSpPr>
            <a:spLocks noGrp="1"/>
          </p:cNvSpPr>
          <p:nvPr>
            <p:ph sz="half" idx="2"/>
          </p:nvPr>
        </p:nvSpPr>
        <p:spPr>
          <a:xfrm>
            <a:off x="6316615" y="1139279"/>
            <a:ext cx="5636204" cy="549329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3"/>
            <a:endParaRPr lang="de-DE" dirty="0" smtClean="0"/>
          </a:p>
          <a:p>
            <a:pPr lvl="4"/>
            <a:endParaRPr lang="de-DE" dirty="0"/>
          </a:p>
        </p:txBody>
      </p:sp>
    </p:spTree>
    <p:extLst>
      <p:ext uri="{BB962C8B-B14F-4D97-AF65-F5344CB8AC3E}">
        <p14:creationId xmlns:p14="http://schemas.microsoft.com/office/powerpoint/2010/main" val="628421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Abschnitts-&#10;überschrift">
    <p:spTree>
      <p:nvGrpSpPr>
        <p:cNvPr id="1" name=""/>
        <p:cNvGrpSpPr/>
        <p:nvPr/>
      </p:nvGrpSpPr>
      <p:grpSpPr>
        <a:xfrm>
          <a:off x="0" y="0"/>
          <a:ext cx="0" cy="0"/>
          <a:chOff x="0" y="0"/>
          <a:chExt cx="0" cy="0"/>
        </a:xfrm>
      </p:grpSpPr>
      <p:sp>
        <p:nvSpPr>
          <p:cNvPr id="11" name="Title 1"/>
          <p:cNvSpPr>
            <a:spLocks noGrp="1"/>
          </p:cNvSpPr>
          <p:nvPr>
            <p:ph type="title"/>
          </p:nvPr>
        </p:nvSpPr>
        <p:spPr>
          <a:xfrm>
            <a:off x="334442" y="225436"/>
            <a:ext cx="11618383" cy="900113"/>
          </a:xfrm>
        </p:spPr>
        <p:txBody>
          <a:bodyPr/>
          <a:lstStyle>
            <a:lvl1pPr>
              <a:defRPr>
                <a:solidFill>
                  <a:srgbClr val="4E4E4E"/>
                </a:solidFill>
              </a:defRPr>
            </a:lvl1pPr>
          </a:lstStyle>
          <a:p>
            <a:r>
              <a:rPr lang="en-US" dirty="0" smtClean="0"/>
              <a:t>Click to edit Master title style</a:t>
            </a:r>
            <a:endParaRPr lang="en-US" dirty="0"/>
          </a:p>
        </p:txBody>
      </p:sp>
      <p:sp>
        <p:nvSpPr>
          <p:cNvPr id="12" name="Text Placeholder 5"/>
          <p:cNvSpPr>
            <a:spLocks noGrp="1"/>
          </p:cNvSpPr>
          <p:nvPr>
            <p:ph type="body" sz="quarter" idx="10" hasCustomPrompt="1"/>
          </p:nvPr>
        </p:nvSpPr>
        <p:spPr>
          <a:xfrm>
            <a:off x="331048" y="1125543"/>
            <a:ext cx="3604365" cy="4284250"/>
          </a:xfrm>
        </p:spPr>
        <p:txBody>
          <a:bodyPr/>
          <a:lstStyle>
            <a:lvl1pPr marL="361950" marR="0" indent="-361950" algn="l" defTabSz="914400" rtl="0" eaLnBrk="1" fontAlgn="auto" latinLnBrk="0" hangingPunct="1">
              <a:lnSpc>
                <a:spcPct val="100000"/>
              </a:lnSpc>
              <a:spcBef>
                <a:spcPct val="20000"/>
              </a:spcBef>
              <a:spcAft>
                <a:spcPts val="0"/>
              </a:spcAft>
              <a:buClrTx/>
              <a:buSzTx/>
              <a:buFont typeface="Arial" pitchFamily="34" charset="0"/>
              <a:buChar char="•"/>
              <a:tabLst/>
              <a:defRPr sz="3600">
                <a:solidFill>
                  <a:srgbClr val="6A1980"/>
                </a:soli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smtClean="0"/>
              <a:t>Click to edit Master text styles</a:t>
            </a:r>
          </a:p>
          <a:p>
            <a:pPr marL="361950" marR="0" lvl="0" indent="-3619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Click to edit Master text styles</a:t>
            </a:r>
          </a:p>
          <a:p>
            <a:pPr lvl="0"/>
            <a:endParaRPr lang="en-US" dirty="0" smtClean="0"/>
          </a:p>
        </p:txBody>
      </p:sp>
      <p:sp>
        <p:nvSpPr>
          <p:cNvPr id="5" name="Inhaltsplatzhalter 3"/>
          <p:cNvSpPr>
            <a:spLocks noGrp="1"/>
          </p:cNvSpPr>
          <p:nvPr>
            <p:ph sz="half" idx="2"/>
          </p:nvPr>
        </p:nvSpPr>
        <p:spPr>
          <a:xfrm>
            <a:off x="3935413" y="1139279"/>
            <a:ext cx="8017403" cy="549329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3"/>
            <a:endParaRPr lang="de-DE" dirty="0" smtClean="0"/>
          </a:p>
          <a:p>
            <a:pPr lvl="4"/>
            <a:endParaRPr lang="de-DE" dirty="0"/>
          </a:p>
        </p:txBody>
      </p:sp>
    </p:spTree>
    <p:extLst>
      <p:ext uri="{BB962C8B-B14F-4D97-AF65-F5344CB8AC3E}">
        <p14:creationId xmlns:p14="http://schemas.microsoft.com/office/powerpoint/2010/main" val="3873066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tikaler Titel und Text">
    <p:spTree>
      <p:nvGrpSpPr>
        <p:cNvPr id="1" name=""/>
        <p:cNvGrpSpPr/>
        <p:nvPr/>
      </p:nvGrpSpPr>
      <p:grpSpPr>
        <a:xfrm>
          <a:off x="0" y="0"/>
          <a:ext cx="0" cy="0"/>
          <a:chOff x="0" y="0"/>
          <a:chExt cx="0" cy="0"/>
        </a:xfrm>
      </p:grpSpPr>
      <p:sp>
        <p:nvSpPr>
          <p:cNvPr id="5" name="Rechteck 4"/>
          <p:cNvSpPr/>
          <p:nvPr userDrawn="1"/>
        </p:nvSpPr>
        <p:spPr>
          <a:xfrm>
            <a:off x="0" y="0"/>
            <a:ext cx="12192000" cy="6858000"/>
          </a:xfrm>
          <a:prstGeom prst="rect">
            <a:avLst/>
          </a:prstGeom>
          <a:solidFill>
            <a:srgbClr val="6B24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6" name="Text Box 3"/>
          <p:cNvSpPr txBox="1">
            <a:spLocks noChangeArrowheads="1"/>
          </p:cNvSpPr>
          <p:nvPr userDrawn="1"/>
        </p:nvSpPr>
        <p:spPr bwMode="blackWhite">
          <a:xfrm>
            <a:off x="256272" y="6122457"/>
            <a:ext cx="11600766" cy="510909"/>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2013 Microsoft Corporation. All rights reserved.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0"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440" y="3232283"/>
            <a:ext cx="2476500" cy="529971"/>
          </a:xfrm>
          <a:prstGeom prst="rect">
            <a:avLst/>
          </a:prstGeom>
        </p:spPr>
      </p:pic>
    </p:spTree>
    <p:extLst>
      <p:ext uri="{BB962C8B-B14F-4D97-AF65-F5344CB8AC3E}">
        <p14:creationId xmlns:p14="http://schemas.microsoft.com/office/powerpoint/2010/main" val="3372207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09A25D-2221-4BFA-B696-8DBD8E67D3A2}" type="datetimeFigureOut">
              <a:rPr lang="en-US" smtClean="0"/>
              <a:t>11/25/2014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35536-A753-4E69-86B2-0AF759B3F2CD}" type="slidenum">
              <a:rPr lang="en-US" smtClean="0"/>
              <a:t>‹#›</a:t>
            </a:fld>
            <a:endParaRPr lang="en-US"/>
          </a:p>
        </p:txBody>
      </p:sp>
    </p:spTree>
    <p:extLst>
      <p:ext uri="{BB962C8B-B14F-4D97-AF65-F5344CB8AC3E}">
        <p14:creationId xmlns:p14="http://schemas.microsoft.com/office/powerpoint/2010/main" val="22974526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74662"/>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6571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pic>
        <p:nvPicPr>
          <p:cNvPr id="5" name="Picture 4" descr="PPT_Image_FINAL.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
            <a:ext cx="12202235" cy="6104064"/>
          </a:xfrm>
          <a:prstGeom prst="rect">
            <a:avLst/>
          </a:prstGeom>
        </p:spPr>
      </p:pic>
      <p:sp>
        <p:nvSpPr>
          <p:cNvPr id="6" name="Rectangle 5"/>
          <p:cNvSpPr/>
          <p:nvPr userDrawn="1"/>
        </p:nvSpPr>
        <p:spPr>
          <a:xfrm>
            <a:off x="477883" y="1253067"/>
            <a:ext cx="5821317" cy="3911600"/>
          </a:xfrm>
          <a:prstGeom prst="rect">
            <a:avLst/>
          </a:prstGeom>
          <a:solidFill>
            <a:schemeClr val="accent1">
              <a:alpha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2353">
              <a:solidFill>
                <a:srgbClr val="FFFFFF"/>
              </a:solidFill>
            </a:endParaRPr>
          </a:p>
        </p:txBody>
      </p:sp>
      <p:pic>
        <p:nvPicPr>
          <p:cNvPr id="7" name="Picture 6" descr="gray_icons.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34758" y="5765800"/>
            <a:ext cx="2046961" cy="1425563"/>
          </a:xfrm>
          <a:prstGeom prst="rect">
            <a:avLst/>
          </a:prstGeom>
        </p:spPr>
      </p:pic>
      <p:pic>
        <p:nvPicPr>
          <p:cNvPr id="16" name="Picture 15" descr="DragonsBladeTile.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172647" y="5157371"/>
            <a:ext cx="711844" cy="711844"/>
          </a:xfrm>
          <a:prstGeom prst="rect">
            <a:avLst/>
          </a:prstGeom>
        </p:spPr>
      </p:pic>
      <p:sp>
        <p:nvSpPr>
          <p:cNvPr id="17" name="Picture Placeholder 15"/>
          <p:cNvSpPr>
            <a:spLocks noGrp="1"/>
          </p:cNvSpPr>
          <p:nvPr>
            <p:ph type="pic" sz="quarter" idx="20" hasCustomPrompt="1"/>
          </p:nvPr>
        </p:nvSpPr>
        <p:spPr>
          <a:xfrm>
            <a:off x="11171992" y="5156200"/>
            <a:ext cx="715210" cy="717840"/>
          </a:xfrm>
          <a:prstGeom prst="rect">
            <a:avLst/>
          </a:prstGeom>
        </p:spPr>
        <p:txBody>
          <a:bodyPr wrap="none" lIns="0" tIns="0" rIns="0" bIns="0" anchor="ctr" anchorCtr="0">
            <a:normAutofit/>
          </a:bodyPr>
          <a:lstStyle>
            <a:lvl1pPr marL="0" marR="0" indent="0" algn="ctr" defTabSz="1218894" rtl="0" eaLnBrk="1" fontAlgn="auto" latinLnBrk="0" hangingPunct="1">
              <a:lnSpc>
                <a:spcPct val="100000"/>
              </a:lnSpc>
              <a:spcBef>
                <a:spcPts val="0"/>
              </a:spcBef>
              <a:spcAft>
                <a:spcPts val="0"/>
              </a:spcAft>
              <a:buClrTx/>
              <a:buSzPct val="100000"/>
              <a:buFont typeface="Arial" pitchFamily="34" charset="0"/>
              <a:buNone/>
              <a:tabLst/>
              <a:defRPr sz="1067" baseline="0">
                <a:solidFill>
                  <a:schemeClr val="tx1"/>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p>
        </p:txBody>
      </p:sp>
      <p:sp>
        <p:nvSpPr>
          <p:cNvPr id="20" name="Text Placeholder 5"/>
          <p:cNvSpPr>
            <a:spLocks noGrp="1"/>
          </p:cNvSpPr>
          <p:nvPr>
            <p:ph type="body" sz="quarter" idx="25" hasCustomPrompt="1"/>
          </p:nvPr>
        </p:nvSpPr>
        <p:spPr>
          <a:xfrm>
            <a:off x="9241592" y="5377395"/>
            <a:ext cx="1807633" cy="241300"/>
          </a:xfrm>
          <a:prstGeom prst="rect">
            <a:avLst/>
          </a:prstGeom>
        </p:spPr>
        <p:txBody>
          <a:bodyPr lIns="0" tIns="0" rIns="0" bIns="0">
            <a:noAutofit/>
          </a:bodyPr>
          <a:lstStyle>
            <a:lvl1pPr marL="0" indent="0" algn="r">
              <a:spcBef>
                <a:spcPts val="0"/>
              </a:spcBef>
              <a:buFontTx/>
              <a:buNone/>
              <a:defRPr sz="1067" baseline="0">
                <a:solidFill>
                  <a:schemeClr val="tx1"/>
                </a:solidFill>
                <a:latin typeface="Segoe UI Bold"/>
              </a:defRPr>
            </a:lvl1pPr>
          </a:lstStyle>
          <a:p>
            <a:pPr lvl="0"/>
            <a:r>
              <a:rPr lang="en-US" dirty="0" smtClean="0"/>
              <a:t>Nate Monster</a:t>
            </a:r>
          </a:p>
        </p:txBody>
      </p:sp>
      <p:sp>
        <p:nvSpPr>
          <p:cNvPr id="21" name="Text Placeholder 5"/>
          <p:cNvSpPr>
            <a:spLocks noGrp="1"/>
          </p:cNvSpPr>
          <p:nvPr>
            <p:ph type="body" sz="quarter" idx="18" hasCustomPrompt="1"/>
          </p:nvPr>
        </p:nvSpPr>
        <p:spPr>
          <a:xfrm>
            <a:off x="9241592" y="5524501"/>
            <a:ext cx="1807633" cy="241300"/>
          </a:xfrm>
          <a:prstGeom prst="rect">
            <a:avLst/>
          </a:prstGeom>
        </p:spPr>
        <p:txBody>
          <a:bodyPr lIns="0" tIns="0" rIns="0" bIns="0">
            <a:noAutofit/>
          </a:bodyPr>
          <a:lstStyle>
            <a:lvl1pPr marL="0" indent="0" algn="r">
              <a:spcBef>
                <a:spcPts val="0"/>
              </a:spcBef>
              <a:buFontTx/>
              <a:buNone/>
              <a:defRPr sz="1067" baseline="0">
                <a:solidFill>
                  <a:schemeClr val="tx1"/>
                </a:solidFill>
                <a:latin typeface="Segoe UI"/>
              </a:defRPr>
            </a:lvl1pPr>
          </a:lstStyle>
          <a:p>
            <a:pPr lvl="0"/>
            <a:r>
              <a:rPr lang="en-US" dirty="0" smtClean="0"/>
              <a:t>Dragon’s Blade</a:t>
            </a:r>
            <a:endParaRPr lang="en-US" dirty="0"/>
          </a:p>
        </p:txBody>
      </p:sp>
      <p:sp>
        <p:nvSpPr>
          <p:cNvPr id="12" name="Text Placeholder 4"/>
          <p:cNvSpPr>
            <a:spLocks noGrp="1"/>
          </p:cNvSpPr>
          <p:nvPr>
            <p:ph type="body" sz="quarter" idx="12" hasCustomPrompt="1"/>
          </p:nvPr>
        </p:nvSpPr>
        <p:spPr>
          <a:xfrm>
            <a:off x="477883" y="3531379"/>
            <a:ext cx="5821317" cy="1167736"/>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3" name="Title 1"/>
          <p:cNvSpPr>
            <a:spLocks noGrp="1"/>
          </p:cNvSpPr>
          <p:nvPr>
            <p:ph type="title" hasCustomPrompt="1"/>
          </p:nvPr>
        </p:nvSpPr>
        <p:spPr>
          <a:xfrm>
            <a:off x="477883" y="1638509"/>
            <a:ext cx="5821317" cy="1790491"/>
          </a:xfrm>
          <a:noFill/>
        </p:spPr>
        <p:txBody>
          <a:bodyPr lIns="146304" tIns="91440" rIns="146304" bIns="91440" anchor="t" anchorCtr="0"/>
          <a:lstStyle>
            <a:lvl1pPr>
              <a:defRPr sz="431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5" name="Text Placeholder 38"/>
          <p:cNvSpPr>
            <a:spLocks noGrp="1"/>
          </p:cNvSpPr>
          <p:nvPr>
            <p:ph type="body" sz="quarter" idx="24" hasCustomPrompt="1"/>
          </p:nvPr>
        </p:nvSpPr>
        <p:spPr>
          <a:xfrm>
            <a:off x="475173" y="4802544"/>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5750844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9303" y="141642"/>
            <a:ext cx="1999118" cy="676826"/>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5"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spTree>
    <p:extLst>
      <p:ext uri="{BB962C8B-B14F-4D97-AF65-F5344CB8AC3E}">
        <p14:creationId xmlns:p14="http://schemas.microsoft.com/office/powerpoint/2010/main" val="59941776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304" tIns="91440" rIns="146304" bIns="91440" anchor="t" anchorCtr="0"/>
          <a:lstStyle>
            <a:lvl1pPr>
              <a:defRPr sz="4705" spc="-98"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4"/>
            <a:ext cx="8964186" cy="1792326"/>
          </a:xfrm>
          <a:noFill/>
        </p:spPr>
        <p:txBody>
          <a:bodyPr lIns="146304" tIns="109728" rIns="146304" bIns="109728">
            <a:noAutofit/>
          </a:bodyPr>
          <a:lstStyle>
            <a:lvl1pPr marL="0" indent="0">
              <a:spcBef>
                <a:spcPts val="0"/>
              </a:spcBef>
              <a:buNone/>
              <a:defRPr sz="2745"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duotone>
              <a:prstClr val="black"/>
              <a:srgbClr val="0070C0">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303" y="141642"/>
            <a:ext cx="1999118" cy="676826"/>
          </a:xfrm>
          <a:prstGeom prst="rect">
            <a:avLst/>
          </a:prstGeom>
        </p:spPr>
      </p:pic>
    </p:spTree>
    <p:extLst>
      <p:ext uri="{BB962C8B-B14F-4D97-AF65-F5344CB8AC3E}">
        <p14:creationId xmlns:p14="http://schemas.microsoft.com/office/powerpoint/2010/main" val="197075441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11"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883186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09566" y="0"/>
            <a:ext cx="5212003" cy="6865782"/>
          </a:xfrm>
          <a:prstGeom prst="rect">
            <a:avLst/>
          </a:prstGeom>
        </p:spPr>
      </p:pic>
      <p:sp>
        <p:nvSpPr>
          <p:cNvPr id="14" name="Rectangle 13"/>
          <p:cNvSpPr/>
          <p:nvPr userDrawn="1"/>
        </p:nvSpPr>
        <p:spPr>
          <a:xfrm>
            <a:off x="9880444"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5856953" y="6165534"/>
            <a:ext cx="986067" cy="191269"/>
          </a:xfrm>
          <a:prstGeom prst="rect">
            <a:avLst/>
          </a:prstGeom>
        </p:spPr>
      </p:pic>
      <p:sp>
        <p:nvSpPr>
          <p:cNvPr id="10" name="Picture Placeholder 9"/>
          <p:cNvSpPr>
            <a:spLocks noGrp="1"/>
          </p:cNvSpPr>
          <p:nvPr>
            <p:ph type="pic" sz="quarter" idx="19" hasCustomPrompt="1"/>
          </p:nvPr>
        </p:nvSpPr>
        <p:spPr>
          <a:xfrm>
            <a:off x="7565140"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12" name="Rectangle 11"/>
          <p:cNvSpPr/>
          <p:nvPr userDrawn="1"/>
        </p:nvSpPr>
        <p:spPr>
          <a:xfrm>
            <a:off x="11038097"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grpSp>
        <p:nvGrpSpPr>
          <p:cNvPr id="2" name="Group 1"/>
          <p:cNvGrpSpPr/>
          <p:nvPr userDrawn="1"/>
        </p:nvGrpSpPr>
        <p:grpSpPr>
          <a:xfrm>
            <a:off x="8818751" y="721562"/>
            <a:ext cx="846665" cy="788848"/>
            <a:chOff x="10162265" y="1919382"/>
            <a:chExt cx="863642" cy="804552"/>
          </a:xfrm>
        </p:grpSpPr>
        <p:pic>
          <p:nvPicPr>
            <p:cNvPr id="23" name="Picture 2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235087" y="3145270"/>
            <a:ext cx="595434" cy="552450"/>
          </a:xfrm>
          <a:prstGeom prst="rect">
            <a:avLst/>
          </a:prstGeom>
        </p:spPr>
      </p:pic>
      <p:pic>
        <p:nvPicPr>
          <p:cNvPr id="29" name="Picture 28"/>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775716" y="2819860"/>
            <a:ext cx="1203099" cy="1203270"/>
          </a:xfrm>
          <a:prstGeom prst="rect">
            <a:avLst/>
          </a:prstGeom>
        </p:spPr>
      </p:pic>
      <p:sp>
        <p:nvSpPr>
          <p:cNvPr id="28" name="Text Placeholder 12"/>
          <p:cNvSpPr>
            <a:spLocks noGrp="1"/>
          </p:cNvSpPr>
          <p:nvPr>
            <p:ph type="body" sz="quarter" idx="22" hasCustomPrompt="1"/>
          </p:nvPr>
        </p:nvSpPr>
        <p:spPr>
          <a:xfrm>
            <a:off x="7568263" y="3335490"/>
            <a:ext cx="2154460" cy="565111"/>
          </a:xfrm>
          <a:no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37" name="Picture Placeholder 9"/>
          <p:cNvSpPr>
            <a:spLocks noGrp="1"/>
          </p:cNvSpPr>
          <p:nvPr>
            <p:ph type="pic" sz="quarter" idx="25" hasCustomPrompt="1"/>
          </p:nvPr>
        </p:nvSpPr>
        <p:spPr>
          <a:xfrm>
            <a:off x="9872953" y="588780"/>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1"/>
            <a:ext cx="2154460" cy="565111"/>
          </a:xfrm>
          <a:solidFill>
            <a:schemeClr val="accent1"/>
          </a:solid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6" name="Rectangle 25"/>
          <p:cNvSpPr/>
          <p:nvPr userDrawn="1"/>
        </p:nvSpPr>
        <p:spPr bwMode="auto">
          <a:xfrm>
            <a:off x="7565141" y="4066019"/>
            <a:ext cx="4469767" cy="21474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14934007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09566" y="0"/>
            <a:ext cx="5212003" cy="6865782"/>
          </a:xfrm>
          <a:prstGeom prst="rect">
            <a:avLst/>
          </a:prstGeom>
        </p:spPr>
      </p:pic>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5856953" y="6165534"/>
            <a:ext cx="986067" cy="191269"/>
          </a:xfrm>
          <a:prstGeom prst="rect">
            <a:avLst/>
          </a:prstGeom>
        </p:spPr>
      </p:pic>
      <p:sp>
        <p:nvSpPr>
          <p:cNvPr id="10" name="Picture Placeholder 9"/>
          <p:cNvSpPr>
            <a:spLocks noGrp="1"/>
          </p:cNvSpPr>
          <p:nvPr>
            <p:ph type="pic" sz="quarter" idx="19" hasCustomPrompt="1"/>
          </p:nvPr>
        </p:nvSpPr>
        <p:spPr>
          <a:xfrm>
            <a:off x="7565140" y="1748619"/>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11" name="Rectangle 10"/>
          <p:cNvSpPr/>
          <p:nvPr userDrawn="1"/>
        </p:nvSpPr>
        <p:spPr>
          <a:xfrm>
            <a:off x="9881649"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12" name="Rectangle 11"/>
          <p:cNvSpPr/>
          <p:nvPr userDrawn="1"/>
        </p:nvSpPr>
        <p:spPr>
          <a:xfrm>
            <a:off x="11038097" y="2907319"/>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13" name="Picture Placeholder 9"/>
          <p:cNvSpPr>
            <a:spLocks noGrp="1"/>
          </p:cNvSpPr>
          <p:nvPr>
            <p:ph type="pic" sz="quarter" idx="21" hasCustomPrompt="1"/>
          </p:nvPr>
        </p:nvSpPr>
        <p:spPr>
          <a:xfrm>
            <a:off x="7565141" y="4066019"/>
            <a:ext cx="4469767" cy="2147456"/>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personal photo</a:t>
            </a:r>
            <a:endParaRPr lang="en-US" dirty="0"/>
          </a:p>
        </p:txBody>
      </p:sp>
      <p:sp>
        <p:nvSpPr>
          <p:cNvPr id="14" name="Rectangle 13"/>
          <p:cNvSpPr/>
          <p:nvPr userDrawn="1"/>
        </p:nvSpPr>
        <p:spPr>
          <a:xfrm>
            <a:off x="9880444"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15" name="Rectangle 14"/>
          <p:cNvSpPr/>
          <p:nvPr userDrawn="1"/>
        </p:nvSpPr>
        <p:spPr>
          <a:xfrm>
            <a:off x="7565140" y="6375223"/>
            <a:ext cx="2154464" cy="475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18" name="Rectangle 17"/>
          <p:cNvSpPr/>
          <p:nvPr userDrawn="1"/>
        </p:nvSpPr>
        <p:spPr>
          <a:xfrm>
            <a:off x="7565140"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19" name="Rectangle 18"/>
          <p:cNvSpPr/>
          <p:nvPr userDrawn="1"/>
        </p:nvSpPr>
        <p:spPr>
          <a:xfrm>
            <a:off x="8722793" y="589918"/>
            <a:ext cx="996810" cy="996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22" name="Freeform 12"/>
          <p:cNvSpPr>
            <a:spLocks noChangeAspect="1"/>
          </p:cNvSpPr>
          <p:nvPr userDrawn="1"/>
        </p:nvSpPr>
        <p:spPr bwMode="black">
          <a:xfrm>
            <a:off x="7886516" y="871139"/>
            <a:ext cx="364428" cy="50632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sp>
        <p:nvSpPr>
          <p:cNvPr id="28" name="Text Placeholder 12"/>
          <p:cNvSpPr>
            <a:spLocks noGrp="1"/>
          </p:cNvSpPr>
          <p:nvPr>
            <p:ph type="body" sz="quarter" idx="22" hasCustomPrompt="1"/>
          </p:nvPr>
        </p:nvSpPr>
        <p:spPr>
          <a:xfrm>
            <a:off x="7568263" y="3335490"/>
            <a:ext cx="2154460" cy="565111"/>
          </a:xfrm>
          <a:no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pic>
        <p:nvPicPr>
          <p:cNvPr id="33" name="Picture 3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37" name="Picture Placeholder 9"/>
          <p:cNvSpPr>
            <a:spLocks noGrp="1"/>
          </p:cNvSpPr>
          <p:nvPr>
            <p:ph type="pic" sz="quarter" idx="25" hasCustomPrompt="1"/>
          </p:nvPr>
        </p:nvSpPr>
        <p:spPr>
          <a:xfrm>
            <a:off x="9872953" y="588780"/>
            <a:ext cx="2154461" cy="2143760"/>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38" name="Text Placeholder 12"/>
          <p:cNvSpPr>
            <a:spLocks noGrp="1"/>
          </p:cNvSpPr>
          <p:nvPr>
            <p:ph type="body" sz="quarter" idx="26" hasCustomPrompt="1"/>
          </p:nvPr>
        </p:nvSpPr>
        <p:spPr>
          <a:xfrm>
            <a:off x="9872953" y="600671"/>
            <a:ext cx="2154460" cy="565111"/>
          </a:xfrm>
          <a:solidFill>
            <a:schemeClr val="accent1"/>
          </a:solidFill>
        </p:spPr>
        <p:txBody>
          <a:bodyPr vert="horz" wrap="square" lIns="155448" tIns="73152" rIns="91440" bIns="73152" rtlCol="0" anchor="ctr" anchorCtr="0">
            <a:noAutofit/>
          </a:bodyPr>
          <a:lstStyle>
            <a:lvl1pPr marL="112048" indent="-112048">
              <a:spcBef>
                <a:spcPts val="0"/>
              </a:spcBef>
              <a:buNone/>
              <a:defRPr lang="en-US" sz="1961"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24"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39528453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09566" y="0"/>
            <a:ext cx="5212003" cy="6865782"/>
          </a:xfrm>
          <a:prstGeom prst="rect">
            <a:avLst/>
          </a:prstGeom>
        </p:spPr>
      </p:pic>
      <p:pic>
        <p:nvPicPr>
          <p:cNvPr id="43" name="Picture Placeholder 15"/>
          <p:cNvPicPr>
            <a:picLocks noChangeAspect="1"/>
          </p:cNvPicPr>
          <p:nvPr userDrawn="1"/>
        </p:nvPicPr>
        <p:blipFill>
          <a:blip r:embed="rId3" cstate="screen">
            <a:extLst>
              <a:ext uri="{28A0092B-C50C-407E-A947-70E740481C1C}">
                <a14:useLocalDpi xmlns:a14="http://schemas.microsoft.com/office/drawing/2010/main"/>
              </a:ext>
            </a:extLst>
          </a:blip>
          <a:srcRect t="217" b="217"/>
          <a:stretch>
            <a:fillRect/>
          </a:stretch>
        </p:blipFill>
        <p:spPr>
          <a:xfrm>
            <a:off x="10589659" y="579288"/>
            <a:ext cx="1374733" cy="1367905"/>
          </a:xfrm>
          <a:prstGeom prst="rect">
            <a:avLst/>
          </a:prstGeom>
        </p:spPr>
      </p:pic>
      <p:sp>
        <p:nvSpPr>
          <p:cNvPr id="5" name="Text Placeholder 4"/>
          <p:cNvSpPr>
            <a:spLocks noGrp="1"/>
          </p:cNvSpPr>
          <p:nvPr>
            <p:ph type="body" sz="quarter" idx="12" hasCustomPrompt="1"/>
          </p:nvPr>
        </p:nvSpPr>
        <p:spPr>
          <a:xfrm>
            <a:off x="265562" y="3872635"/>
            <a:ext cx="6273418" cy="1794661"/>
          </a:xfrm>
          <a:noFill/>
        </p:spPr>
        <p:txBody>
          <a:bodyPr lIns="146304" tIns="109728" rIns="146304" bIns="109728">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6573717" cy="1801436"/>
          </a:xfrm>
          <a:noFill/>
        </p:spPr>
        <p:txBody>
          <a:bodyPr lIns="146304" tIns="91440" rIns="146304" bIns="91440" anchor="t" anchorCtr="0"/>
          <a:lstStyle>
            <a:lvl1pPr>
              <a:defRPr sz="470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5856953" y="6165534"/>
            <a:ext cx="986067" cy="191269"/>
          </a:xfrm>
          <a:prstGeom prst="rect">
            <a:avLst/>
          </a:prstGeom>
        </p:spPr>
      </p:pic>
      <p:pic>
        <p:nvPicPr>
          <p:cNvPr id="33" name="Picture 3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3286" y="381732"/>
            <a:ext cx="2039048" cy="690345"/>
          </a:xfrm>
          <a:prstGeom prst="rect">
            <a:avLst/>
          </a:prstGeom>
        </p:spPr>
      </p:pic>
      <p:sp>
        <p:nvSpPr>
          <p:cNvPr id="34" name="Rectangle 33"/>
          <p:cNvSpPr/>
          <p:nvPr userDrawn="1"/>
        </p:nvSpPr>
        <p:spPr>
          <a:xfrm>
            <a:off x="8364218"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35" name="Rectangle 34"/>
          <p:cNvSpPr/>
          <p:nvPr userDrawn="1"/>
        </p:nvSpPr>
        <p:spPr>
          <a:xfrm>
            <a:off x="7628632" y="58424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36" name="Rectangle 35"/>
          <p:cNvSpPr/>
          <p:nvPr userDrawn="1"/>
        </p:nvSpPr>
        <p:spPr>
          <a:xfrm>
            <a:off x="8370899"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40" name="Rectangle 39"/>
          <p:cNvSpPr/>
          <p:nvPr userDrawn="1"/>
        </p:nvSpPr>
        <p:spPr>
          <a:xfrm>
            <a:off x="7628632" y="2838207"/>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41" name="Rectangle 40"/>
          <p:cNvSpPr/>
          <p:nvPr userDrawn="1"/>
        </p:nvSpPr>
        <p:spPr>
          <a:xfrm>
            <a:off x="9142049" y="5071612"/>
            <a:ext cx="2822342" cy="135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45" name="Rectangle 44"/>
          <p:cNvSpPr/>
          <p:nvPr userDrawn="1"/>
        </p:nvSpPr>
        <p:spPr>
          <a:xfrm>
            <a:off x="10619754" y="2120965"/>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47" name="Rectangle 46"/>
          <p:cNvSpPr/>
          <p:nvPr userDrawn="1"/>
        </p:nvSpPr>
        <p:spPr>
          <a:xfrm>
            <a:off x="7611887" y="6532037"/>
            <a:ext cx="2858220"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48" name="Rectangle 47"/>
          <p:cNvSpPr/>
          <p:nvPr userDrawn="1"/>
        </p:nvSpPr>
        <p:spPr>
          <a:xfrm>
            <a:off x="10619754" y="6532023"/>
            <a:ext cx="1344637" cy="325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49" name="Freeform 12"/>
          <p:cNvSpPr>
            <a:spLocks noChangeAspect="1"/>
          </p:cNvSpPr>
          <p:nvPr userDrawn="1"/>
        </p:nvSpPr>
        <p:spPr bwMode="black">
          <a:xfrm>
            <a:off x="7816059" y="736311"/>
            <a:ext cx="252643" cy="35101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sp>
        <p:nvSpPr>
          <p:cNvPr id="50" name="Freeform 95"/>
          <p:cNvSpPr>
            <a:spLocks/>
          </p:cNvSpPr>
          <p:nvPr userDrawn="1"/>
        </p:nvSpPr>
        <p:spPr bwMode="black">
          <a:xfrm>
            <a:off x="8512915" y="756365"/>
            <a:ext cx="332209" cy="332253"/>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2" name="Freeform 116"/>
          <p:cNvSpPr>
            <a:spLocks noEditPoints="1"/>
          </p:cNvSpPr>
          <p:nvPr userDrawn="1"/>
        </p:nvSpPr>
        <p:spPr bwMode="black">
          <a:xfrm>
            <a:off x="7775906" y="3014936"/>
            <a:ext cx="349545" cy="279084"/>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4" name="Freeform 104"/>
          <p:cNvSpPr>
            <a:spLocks noEditPoints="1"/>
          </p:cNvSpPr>
          <p:nvPr userDrawn="1"/>
        </p:nvSpPr>
        <p:spPr bwMode="black">
          <a:xfrm>
            <a:off x="8512916" y="2976558"/>
            <a:ext cx="348121" cy="3481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58" name="Picture Placeholder 9"/>
          <p:cNvSpPr>
            <a:spLocks noGrp="1"/>
          </p:cNvSpPr>
          <p:nvPr>
            <p:ph type="pic" sz="quarter" idx="26" hasCustomPrompt="1"/>
          </p:nvPr>
        </p:nvSpPr>
        <p:spPr>
          <a:xfrm>
            <a:off x="7628632" y="3594045"/>
            <a:ext cx="2838627" cy="1332159"/>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a:t>
            </a:r>
            <a:endParaRPr lang="en-US" dirty="0"/>
          </a:p>
        </p:txBody>
      </p:sp>
      <p:sp>
        <p:nvSpPr>
          <p:cNvPr id="61" name="Text Placeholder 12"/>
          <p:cNvSpPr>
            <a:spLocks noGrp="1"/>
          </p:cNvSpPr>
          <p:nvPr>
            <p:ph type="body" sz="quarter" idx="29" hasCustomPrompt="1"/>
          </p:nvPr>
        </p:nvSpPr>
        <p:spPr>
          <a:xfrm>
            <a:off x="10636970" y="587632"/>
            <a:ext cx="1330610" cy="375849"/>
          </a:xfrm>
          <a:solidFill>
            <a:schemeClr val="accent1"/>
          </a:solid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6" name="Text Placeholder 12"/>
          <p:cNvSpPr>
            <a:spLocks noGrp="1"/>
          </p:cNvSpPr>
          <p:nvPr>
            <p:ph type="body" sz="quarter" idx="32" hasCustomPrompt="1"/>
          </p:nvPr>
        </p:nvSpPr>
        <p:spPr>
          <a:xfrm>
            <a:off x="7627501" y="4608521"/>
            <a:ext cx="2843784"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67" name="Text Placeholder 12"/>
          <p:cNvSpPr>
            <a:spLocks noGrp="1"/>
          </p:cNvSpPr>
          <p:nvPr>
            <p:ph type="body" sz="quarter" idx="33" hasCustomPrompt="1"/>
          </p:nvPr>
        </p:nvSpPr>
        <p:spPr>
          <a:xfrm>
            <a:off x="9104833" y="6116444"/>
            <a:ext cx="2843784"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Messaging</a:t>
            </a:r>
            <a:endParaRPr lang="en-US" dirty="0"/>
          </a:p>
        </p:txBody>
      </p:sp>
      <p:sp>
        <p:nvSpPr>
          <p:cNvPr id="68" name="Picture Placeholder 9"/>
          <p:cNvSpPr>
            <a:spLocks noGrp="1"/>
          </p:cNvSpPr>
          <p:nvPr>
            <p:ph type="pic" sz="quarter" idx="34" hasCustomPrompt="1"/>
          </p:nvPr>
        </p:nvSpPr>
        <p:spPr>
          <a:xfrm>
            <a:off x="7628633" y="1337605"/>
            <a:ext cx="1365374" cy="1333085"/>
          </a:xfrm>
          <a:solidFill>
            <a:schemeClr val="bg1">
              <a:lumMod val="60000"/>
              <a:lumOff val="40000"/>
            </a:schemeClr>
          </a:solidFill>
        </p:spPr>
        <p:txBody>
          <a:bodyPr anchor="ctr" anchorCtr="0">
            <a:normAutofit/>
          </a:bodyPr>
          <a:lstStyle>
            <a:lvl1pPr marL="0" indent="0" algn="ctr">
              <a:lnSpc>
                <a:spcPct val="100000"/>
              </a:lnSpc>
              <a:buNone/>
              <a:defRPr sz="1372"/>
            </a:lvl1pPr>
          </a:lstStyle>
          <a:p>
            <a:r>
              <a:rPr lang="en-US" dirty="0" smtClean="0"/>
              <a:t>Click to place </a:t>
            </a:r>
            <a:br>
              <a:rPr lang="en-US" dirty="0" smtClean="0"/>
            </a:br>
            <a:r>
              <a:rPr lang="en-US" dirty="0" smtClean="0"/>
              <a:t>personal photo or app</a:t>
            </a:r>
            <a:endParaRPr lang="en-US" dirty="0"/>
          </a:p>
        </p:txBody>
      </p:sp>
      <p:sp>
        <p:nvSpPr>
          <p:cNvPr id="69" name="Text Placeholder 12"/>
          <p:cNvSpPr>
            <a:spLocks noGrp="1"/>
          </p:cNvSpPr>
          <p:nvPr>
            <p:ph type="body" sz="quarter" idx="35" hasCustomPrompt="1"/>
          </p:nvPr>
        </p:nvSpPr>
        <p:spPr>
          <a:xfrm>
            <a:off x="7643648" y="2339004"/>
            <a:ext cx="1354749"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sp>
        <p:nvSpPr>
          <p:cNvPr id="70" name="Text Placeholder 38"/>
          <p:cNvSpPr>
            <a:spLocks noGrp="1"/>
          </p:cNvSpPr>
          <p:nvPr>
            <p:ph type="body" sz="quarter" idx="24" hasCustomPrompt="1"/>
          </p:nvPr>
        </p:nvSpPr>
        <p:spPr>
          <a:xfrm>
            <a:off x="270326" y="5722973"/>
            <a:ext cx="3285804" cy="362123"/>
          </a:xfrm>
        </p:spPr>
        <p:txBody>
          <a:bodyPr bIns="0" anchor="b"/>
          <a:lstStyle>
            <a:lvl1pPr marL="0" indent="0">
              <a:buNone/>
              <a:defRPr sz="1961" baseline="0">
                <a:solidFill>
                  <a:schemeClr val="bg2">
                    <a:lumMod val="40000"/>
                    <a:lumOff val="60000"/>
                  </a:schemeClr>
                </a:solidFill>
              </a:defRPr>
            </a:lvl1pPr>
          </a:lstStyle>
          <a:p>
            <a:pPr lvl="0"/>
            <a:r>
              <a:rPr lang="en-US" dirty="0" smtClean="0"/>
              <a:t>Presentation Date</a:t>
            </a:r>
            <a:endParaRPr lang="en-US" dirty="0"/>
          </a:p>
        </p:txBody>
      </p:sp>
      <p:sp>
        <p:nvSpPr>
          <p:cNvPr id="44" name="Rectangle 43"/>
          <p:cNvSpPr/>
          <p:nvPr userDrawn="1"/>
        </p:nvSpPr>
        <p:spPr>
          <a:xfrm>
            <a:off x="9143252" y="591163"/>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56" name="Text Placeholder 12"/>
          <p:cNvSpPr>
            <a:spLocks noGrp="1"/>
          </p:cNvSpPr>
          <p:nvPr>
            <p:ph type="body" sz="quarter" idx="22" hasCustomPrompt="1"/>
          </p:nvPr>
        </p:nvSpPr>
        <p:spPr>
          <a:xfrm>
            <a:off x="10631457" y="3167777"/>
            <a:ext cx="1342398"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Click to edit text</a:t>
            </a:r>
            <a:endParaRPr lang="en-US" dirty="0"/>
          </a:p>
        </p:txBody>
      </p:sp>
      <p:grpSp>
        <p:nvGrpSpPr>
          <p:cNvPr id="37" name="Group 36"/>
          <p:cNvGrpSpPr/>
          <p:nvPr userDrawn="1"/>
        </p:nvGrpSpPr>
        <p:grpSpPr>
          <a:xfrm>
            <a:off x="9321244" y="802429"/>
            <a:ext cx="989200" cy="921650"/>
            <a:chOff x="10162265" y="1919382"/>
            <a:chExt cx="863642" cy="804552"/>
          </a:xfrm>
        </p:grpSpPr>
        <p:pic>
          <p:nvPicPr>
            <p:cNvPr id="38" name="Picture 3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162265" y="1919382"/>
              <a:ext cx="863642" cy="744891"/>
            </a:xfrm>
            <a:prstGeom prst="rect">
              <a:avLst/>
            </a:prstGeom>
          </p:spPr>
        </p:pic>
        <p:pic>
          <p:nvPicPr>
            <p:cNvPr id="39" name="Picture 38"/>
            <p:cNvPicPr>
              <a:picLocks noChangeAspect="1"/>
            </p:cNvPicPr>
            <p:nvPr userDrawn="1"/>
          </p:nvPicPr>
          <p:blipFill>
            <a:blip r:embed="rId7">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219710" y="2429998"/>
              <a:ext cx="293936" cy="293936"/>
            </a:xfrm>
            <a:prstGeom prst="rect">
              <a:avLst/>
            </a:prstGeom>
          </p:spPr>
        </p:pic>
      </p:grpSp>
      <p:pic>
        <p:nvPicPr>
          <p:cNvPr id="55" name="Picture 5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9141286" y="2120980"/>
            <a:ext cx="1344637" cy="1344828"/>
          </a:xfrm>
          <a:prstGeom prst="rect">
            <a:avLst/>
          </a:prstGeom>
        </p:spPr>
      </p:pic>
      <p:sp>
        <p:nvSpPr>
          <p:cNvPr id="59" name="Rectangle 58"/>
          <p:cNvSpPr/>
          <p:nvPr userDrawn="1"/>
        </p:nvSpPr>
        <p:spPr>
          <a:xfrm>
            <a:off x="11330514" y="3589961"/>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60" name="Rectangle 59"/>
          <p:cNvSpPr/>
          <p:nvPr userDrawn="1"/>
        </p:nvSpPr>
        <p:spPr>
          <a:xfrm>
            <a:off x="10588247" y="3589961"/>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51" name="Freeform 81"/>
          <p:cNvSpPr>
            <a:spLocks noEditPoints="1"/>
          </p:cNvSpPr>
          <p:nvPr userDrawn="1"/>
        </p:nvSpPr>
        <p:spPr bwMode="black">
          <a:xfrm>
            <a:off x="10704939" y="3760162"/>
            <a:ext cx="394053" cy="305118"/>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62" name="Rectangle 61"/>
          <p:cNvSpPr/>
          <p:nvPr userDrawn="1"/>
        </p:nvSpPr>
        <p:spPr>
          <a:xfrm>
            <a:off x="11336894" y="4319041"/>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65" name="Rectangle 64"/>
          <p:cNvSpPr/>
          <p:nvPr userDrawn="1"/>
        </p:nvSpPr>
        <p:spPr>
          <a:xfrm>
            <a:off x="10597815" y="4319055"/>
            <a:ext cx="627497" cy="62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pic>
        <p:nvPicPr>
          <p:cNvPr id="3" name="Picture 2"/>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593789" y="4311273"/>
            <a:ext cx="635278" cy="635368"/>
          </a:xfrm>
          <a:prstGeom prst="rect">
            <a:avLst/>
          </a:prstGeom>
        </p:spPr>
      </p:pic>
      <p:pic>
        <p:nvPicPr>
          <p:cNvPr id="4" name="Picture 3"/>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1327204" y="3589948"/>
            <a:ext cx="637187" cy="637277"/>
          </a:xfrm>
          <a:prstGeom prst="rect">
            <a:avLst/>
          </a:prstGeom>
        </p:spPr>
      </p:pic>
      <p:sp>
        <p:nvSpPr>
          <p:cNvPr id="53" name="Freeform 166"/>
          <p:cNvSpPr>
            <a:spLocks noEditPoints="1"/>
          </p:cNvSpPr>
          <p:nvPr userDrawn="1"/>
        </p:nvSpPr>
        <p:spPr bwMode="black">
          <a:xfrm>
            <a:off x="11437982" y="4451312"/>
            <a:ext cx="410077" cy="397228"/>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7" name="Picture 6"/>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0898223" y="2249736"/>
            <a:ext cx="837703" cy="837822"/>
          </a:xfrm>
          <a:prstGeom prst="rect">
            <a:avLst/>
          </a:prstGeom>
        </p:spPr>
      </p:pic>
      <p:pic>
        <p:nvPicPr>
          <p:cNvPr id="73" name="Picture 72"/>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10934801" y="6629218"/>
            <a:ext cx="729319" cy="236565"/>
          </a:xfrm>
          <a:prstGeom prst="rect">
            <a:avLst/>
          </a:prstGeom>
        </p:spPr>
      </p:pic>
      <p:sp>
        <p:nvSpPr>
          <p:cNvPr id="74" name="Rectangle 73"/>
          <p:cNvSpPr/>
          <p:nvPr userDrawn="1"/>
        </p:nvSpPr>
        <p:spPr>
          <a:xfrm>
            <a:off x="7626154" y="5064520"/>
            <a:ext cx="1344637" cy="1344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solidFill>
                <a:srgbClr val="D2D2D2"/>
              </a:solidFill>
            </a:endParaRPr>
          </a:p>
        </p:txBody>
      </p:sp>
      <p:sp>
        <p:nvSpPr>
          <p:cNvPr id="63" name="Text Placeholder 12"/>
          <p:cNvSpPr>
            <a:spLocks noGrp="1"/>
          </p:cNvSpPr>
          <p:nvPr>
            <p:ph type="body" sz="quarter" idx="31" hasCustomPrompt="1"/>
          </p:nvPr>
        </p:nvSpPr>
        <p:spPr>
          <a:xfrm>
            <a:off x="7628633" y="6118656"/>
            <a:ext cx="1321216" cy="311874"/>
          </a:xfrm>
          <a:noFill/>
        </p:spPr>
        <p:txBody>
          <a:bodyPr vert="horz" wrap="square" lIns="73152" tIns="73152" rIns="73152" bIns="73152" rtlCol="0" anchor="ctr" anchorCtr="0">
            <a:noAutofit/>
          </a:bodyPr>
          <a:lstStyle>
            <a:lvl1pPr marL="112048" indent="-112048" algn="l">
              <a:spcBef>
                <a:spcPts val="0"/>
              </a:spcBef>
              <a:buNone/>
              <a:defRPr lang="en-US" sz="1176" dirty="0">
                <a:solidFill>
                  <a:schemeClr val="tx1"/>
                </a:solidFill>
                <a:latin typeface="+mn-lt"/>
              </a:defRPr>
            </a:lvl1pPr>
          </a:lstStyle>
          <a:p>
            <a:pPr marL="0" lvl="0" indent="0">
              <a:lnSpc>
                <a:spcPct val="100000"/>
              </a:lnSpc>
            </a:pPr>
            <a:r>
              <a:rPr lang="en-US" dirty="0" smtClean="0"/>
              <a:t>Brick Manager</a:t>
            </a:r>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7765356" y="5155049"/>
            <a:ext cx="1024349" cy="1024494"/>
          </a:xfrm>
          <a:prstGeom prst="rect">
            <a:avLst/>
          </a:prstGeom>
        </p:spPr>
      </p:pic>
    </p:spTree>
    <p:extLst>
      <p:ext uri="{BB962C8B-B14F-4D97-AF65-F5344CB8AC3E}">
        <p14:creationId xmlns:p14="http://schemas.microsoft.com/office/powerpoint/2010/main" val="22909354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pic>
        <p:nvPicPr>
          <p:cNvPr id="10" name="Picture 9"/>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35288098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1268"/>
            <a:ext cx="1350538" cy="457242"/>
          </a:xfrm>
          <a:prstGeom prst="rect">
            <a:avLst/>
          </a:prstGeom>
        </p:spPr>
      </p:pic>
    </p:spTree>
    <p:extLst>
      <p:ext uri="{BB962C8B-B14F-4D97-AF65-F5344CB8AC3E}">
        <p14:creationId xmlns:p14="http://schemas.microsoft.com/office/powerpoint/2010/main" val="149451080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09A25D-2221-4BFA-B696-8DBD8E67D3A2}" type="datetimeFigureOut">
              <a:rPr lang="en-US" smtClean="0"/>
              <a:t>11/25/2014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435536-A753-4E69-86B2-0AF759B3F2CD}" type="slidenum">
              <a:rPr lang="en-US" smtClean="0"/>
              <a:t>‹#›</a:t>
            </a:fld>
            <a:endParaRPr lang="en-US"/>
          </a:p>
        </p:txBody>
      </p:sp>
    </p:spTree>
    <p:extLst>
      <p:ext uri="{BB962C8B-B14F-4D97-AF65-F5344CB8AC3E}">
        <p14:creationId xmlns:p14="http://schemas.microsoft.com/office/powerpoint/2010/main" val="12125583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68947" y="6241268"/>
            <a:ext cx="1350538" cy="457242"/>
          </a:xfrm>
          <a:prstGeom prst="rect">
            <a:avLst/>
          </a:prstGeom>
        </p:spPr>
      </p:pic>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7314542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34517525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a:xfrm>
            <a:off x="6940658" y="6356802"/>
            <a:ext cx="2742188" cy="364224"/>
          </a:xfrm>
          <a:prstGeom prst="rect">
            <a:avLst/>
          </a:prstGeom>
        </p:spPr>
        <p:txBody>
          <a:bodyPr/>
          <a:lstStyle>
            <a:lvl1pPr>
              <a:defRPr>
                <a:solidFill>
                  <a:schemeClr val="accent2">
                    <a:lumMod val="40000"/>
                    <a:lumOff val="60000"/>
                  </a:schemeClr>
                </a:solidFill>
              </a:defRPr>
            </a:lvl1pPr>
          </a:lstStyle>
          <a:p>
            <a:pPr defTabSz="914367"/>
            <a:fld id="{F274F2DA-A81A-445A-980A-0AA0F39FE90C}" type="datetime1">
              <a:rPr lang="en-US" smtClean="0">
                <a:solidFill>
                  <a:srgbClr val="FF8C00">
                    <a:lumMod val="40000"/>
                    <a:lumOff val="60000"/>
                  </a:srgbClr>
                </a:solidFill>
              </a:rPr>
              <a:pPr defTabSz="914367"/>
              <a:t>11/25/2014</a:t>
            </a:fld>
            <a:endParaRPr lang="en-US">
              <a:solidFill>
                <a:srgbClr val="FF8C00">
                  <a:lumMod val="40000"/>
                  <a:lumOff val="60000"/>
                </a:srgbClr>
              </a:solidFill>
            </a:endParaRPr>
          </a:p>
        </p:txBody>
      </p:sp>
      <p:sp>
        <p:nvSpPr>
          <p:cNvPr id="4" name="Footer Placeholder 3"/>
          <p:cNvSpPr>
            <a:spLocks noGrp="1"/>
          </p:cNvSpPr>
          <p:nvPr>
            <p:ph type="ftr" sz="quarter" idx="11"/>
          </p:nvPr>
        </p:nvSpPr>
        <p:spPr>
          <a:xfrm>
            <a:off x="9682846" y="6356803"/>
            <a:ext cx="1769505" cy="364224"/>
          </a:xfrm>
          <a:prstGeom prst="rect">
            <a:avLst/>
          </a:prstGeom>
        </p:spPr>
        <p:txBody>
          <a:bodyPr/>
          <a:lstStyle>
            <a:lvl1pPr>
              <a:defRPr>
                <a:solidFill>
                  <a:schemeClr val="accent2">
                    <a:lumMod val="40000"/>
                    <a:lumOff val="60000"/>
                  </a:schemeClr>
                </a:solidFill>
              </a:defRPr>
            </a:lvl1pPr>
          </a:lstStyle>
          <a:p>
            <a:pPr defTabSz="914367"/>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5" name="Slide Number Placeholder 4"/>
          <p:cNvSpPr>
            <a:spLocks noGrp="1"/>
          </p:cNvSpPr>
          <p:nvPr>
            <p:ph type="sldNum" sz="quarter" idx="12"/>
          </p:nvPr>
        </p:nvSpPr>
        <p:spPr>
          <a:xfrm>
            <a:off x="11446535" y="6356803"/>
            <a:ext cx="476227" cy="364224"/>
          </a:xfrm>
          <a:prstGeom prst="rect">
            <a:avLst/>
          </a:prstGeom>
        </p:spPr>
        <p:txBody>
          <a:bodyPr/>
          <a:lstStyle>
            <a:lvl1pPr>
              <a:defRPr>
                <a:solidFill>
                  <a:schemeClr val="accent2">
                    <a:lumMod val="40000"/>
                    <a:lumOff val="60000"/>
                  </a:schemeClr>
                </a:solidFill>
              </a:defRPr>
            </a:lvl1pPr>
          </a:lstStyle>
          <a:p>
            <a:pPr defTabSz="914367"/>
            <a:fld id="{2775DF8E-1151-4C45-8C93-3AB060627CA9}" type="slidenum">
              <a:rPr lang="en-US" smtClean="0">
                <a:solidFill>
                  <a:srgbClr val="FF8C00">
                    <a:lumMod val="40000"/>
                    <a:lumOff val="60000"/>
                  </a:srgbClr>
                </a:solidFill>
              </a:rPr>
              <a:pPr defTabSz="914367"/>
              <a:t>‹#›</a:t>
            </a:fld>
            <a:endParaRPr lang="en-US">
              <a:solidFill>
                <a:srgbClr val="FF8C00">
                  <a:lumMod val="40000"/>
                  <a:lumOff val="60000"/>
                </a:srgbClr>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133422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5"/>
            <a:ext cx="1360136" cy="460492"/>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823664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349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112652175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83499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163817318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3499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pic>
        <p:nvPicPr>
          <p:cNvPr id="9" name="Picture 8"/>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400837901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3499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pic>
        <p:nvPicPr>
          <p:cNvPr id="9" name="Picture 8"/>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263570224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9"/>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10447583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9"/>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289808548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09A25D-2221-4BFA-B696-8DBD8E67D3A2}" type="datetimeFigureOut">
              <a:rPr lang="en-US" smtClean="0"/>
              <a:t>11/25/2014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35536-A753-4E69-86B2-0AF759B3F2CD}" type="slidenum">
              <a:rPr lang="en-US" smtClean="0"/>
              <a:t>‹#›</a:t>
            </a:fld>
            <a:endParaRPr lang="en-US"/>
          </a:p>
        </p:txBody>
      </p:sp>
    </p:spTree>
    <p:extLst>
      <p:ext uri="{BB962C8B-B14F-4D97-AF65-F5344CB8AC3E}">
        <p14:creationId xmlns:p14="http://schemas.microsoft.com/office/powerpoint/2010/main" val="3018785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9"/>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275461125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9"/>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259620490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7"/>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90455703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7" name="Title 1"/>
          <p:cNvSpPr>
            <a:spLocks noGrp="1"/>
          </p:cNvSpPr>
          <p:nvPr>
            <p:ph type="title"/>
          </p:nvPr>
        </p:nvSpPr>
        <p:spPr>
          <a:xfrm>
            <a:off x="269240" y="289511"/>
            <a:ext cx="11655840" cy="899665"/>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defTabSz="914367"/>
            <a:endParaRPr lang="en-US" sz="1765" dirty="0" err="1">
              <a:ln w="12700" cmpd="sng">
                <a:solidFill>
                  <a:srgbClr val="505050"/>
                </a:solidFill>
              </a:ln>
              <a:solidFill>
                <a:srgbClr val="0072C6"/>
              </a:solidFill>
            </a:endParaRPr>
          </a:p>
        </p:txBody>
      </p:sp>
      <p:sp>
        <p:nvSpPr>
          <p:cNvPr id="9" name="Text Placeholder 16"/>
          <p:cNvSpPr>
            <a:spLocks noGrp="1"/>
          </p:cNvSpPr>
          <p:nvPr>
            <p:ph type="body" sz="quarter" idx="21" hasCustomPrompt="1"/>
          </p:nvPr>
        </p:nvSpPr>
        <p:spPr>
          <a:xfrm>
            <a:off x="269239" y="1563382"/>
            <a:ext cx="11653522" cy="1692925"/>
          </a:xfrm>
        </p:spPr>
        <p:txBody>
          <a:bodyPr lIns="182880" tIns="182880" rIns="182880" bIns="182880"/>
          <a:lstStyle>
            <a:lvl1pPr marL="112038" indent="-112038">
              <a:lnSpc>
                <a:spcPct val="110000"/>
              </a:lnSpc>
              <a:buFont typeface="Lucida Grande"/>
              <a:buChar char=" "/>
              <a:defRPr sz="1372" baseline="0">
                <a:solidFill>
                  <a:schemeClr val="tx1"/>
                </a:solidFill>
                <a:latin typeface="Consolas"/>
                <a:cs typeface="Consolas"/>
              </a:defRPr>
            </a:lvl1pPr>
            <a:lvl2pPr marL="563307" indent="-112038">
              <a:lnSpc>
                <a:spcPct val="110000"/>
              </a:lnSpc>
              <a:buFont typeface="Lucida Grande"/>
              <a:buChar char=" "/>
              <a:defRPr sz="1372">
                <a:solidFill>
                  <a:schemeClr val="tx1"/>
                </a:solidFill>
                <a:latin typeface="Consolas"/>
              </a:defRPr>
            </a:lvl2pPr>
            <a:lvl3pPr marL="1008350" indent="-112038">
              <a:lnSpc>
                <a:spcPct val="110000"/>
              </a:lnSpc>
              <a:buFont typeface="Lucida Grande"/>
              <a:buChar char=" "/>
              <a:defRPr sz="1372" baseline="0">
                <a:solidFill>
                  <a:schemeClr val="tx1"/>
                </a:solidFill>
                <a:latin typeface="Consolas"/>
              </a:defRPr>
            </a:lvl3pPr>
            <a:lvl4pPr marL="1459619" indent="-112038">
              <a:lnSpc>
                <a:spcPct val="110000"/>
              </a:lnSpc>
              <a:buFont typeface="Lucida Grande"/>
              <a:buChar char=" "/>
              <a:defRPr sz="1372" baseline="0">
                <a:solidFill>
                  <a:schemeClr val="tx1"/>
                </a:solidFill>
                <a:latin typeface="Consolas"/>
              </a:defRPr>
            </a:lvl4pPr>
            <a:lvl5pPr marL="1904662" indent="-112038">
              <a:lnSpc>
                <a:spcPct val="110000"/>
              </a:lnSpc>
              <a:buFont typeface="Lucida Grande"/>
              <a:buChar char=" "/>
              <a:defRPr sz="1372"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90134478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Rectangle 8"/>
          <p:cNvSpPr/>
          <p:nvPr userDrawn="1"/>
        </p:nvSpPr>
        <p:spPr>
          <a:xfrm>
            <a:off x="7327648" y="4936997"/>
            <a:ext cx="620572" cy="6227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endParaRPr>
          </a:p>
        </p:txBody>
      </p:sp>
      <p:sp>
        <p:nvSpPr>
          <p:cNvPr id="11" name="Picture Placeholder 15"/>
          <p:cNvSpPr>
            <a:spLocks noGrp="1"/>
          </p:cNvSpPr>
          <p:nvPr>
            <p:ph type="pic" sz="quarter" idx="20"/>
          </p:nvPr>
        </p:nvSpPr>
        <p:spPr>
          <a:xfrm>
            <a:off x="7327041" y="4936479"/>
            <a:ext cx="621178" cy="623551"/>
          </a:xfrm>
          <a:prstGeom prst="rect">
            <a:avLst/>
          </a:prstGeom>
          <a:solidFill>
            <a:schemeClr val="accent1"/>
          </a:solidFill>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a:solidFill>
            <a:schemeClr val="accent1"/>
          </a:solidFill>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1" y="2081835"/>
            <a:ext cx="4287645" cy="2390320"/>
          </a:xfrm>
          <a:prstGeom prst="rect">
            <a:avLst/>
          </a:prstGeom>
        </p:spPr>
        <p:txBody>
          <a:bodyPr anchor="ctr" anchorCtr="0">
            <a:normAutofit/>
          </a:bodyPr>
          <a:lstStyle>
            <a:lvl1pPr marL="0" indent="0" algn="ctr">
              <a:spcBef>
                <a:spcPts val="0"/>
              </a:spcBef>
              <a:spcAft>
                <a:spcPts val="0"/>
              </a:spcAft>
              <a:buFontTx/>
              <a:buNone/>
              <a:defRPr sz="1568"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1"/>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sp>
        <p:nvSpPr>
          <p:cNvPr id="17"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9" name="Picture 18"/>
          <p:cNvPicPr>
            <a:picLocks noChangeAspect="1"/>
          </p:cNvPicPr>
          <p:nvPr userDrawn="1"/>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39466974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Rectangle 8"/>
          <p:cNvSpPr/>
          <p:nvPr userDrawn="1"/>
        </p:nvSpPr>
        <p:spPr>
          <a:xfrm>
            <a:off x="7327648" y="4936997"/>
            <a:ext cx="620572" cy="6227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endParaRPr>
          </a:p>
        </p:txBody>
      </p:sp>
      <p:sp>
        <p:nvSpPr>
          <p:cNvPr id="11" name="Picture Placeholder 15"/>
          <p:cNvSpPr>
            <a:spLocks noGrp="1"/>
          </p:cNvSpPr>
          <p:nvPr>
            <p:ph type="pic" sz="quarter" idx="20"/>
          </p:nvPr>
        </p:nvSpPr>
        <p:spPr>
          <a:xfrm>
            <a:off x="7327041" y="4936479"/>
            <a:ext cx="621178" cy="623551"/>
          </a:xfrm>
          <a:prstGeom prst="rect">
            <a:avLst/>
          </a:prstGeom>
          <a:solidFill>
            <a:schemeClr val="accent1"/>
          </a:solidFill>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7327041" y="4936479"/>
            <a:ext cx="621178" cy="623551"/>
          </a:xfrm>
          <a:prstGeom prst="rect">
            <a:avLst/>
          </a:prstGeom>
          <a:solidFill>
            <a:schemeClr val="accent1"/>
          </a:solidFill>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pic>
        <p:nvPicPr>
          <p:cNvPr id="13" name="Picture 12" descr="table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2919" y="1754722"/>
            <a:ext cx="4909842" cy="3063219"/>
          </a:xfrm>
          <a:prstGeom prst="rect">
            <a:avLst/>
          </a:prstGeom>
        </p:spPr>
      </p:pic>
      <p:sp>
        <p:nvSpPr>
          <p:cNvPr id="14" name="Picture Placeholder 2"/>
          <p:cNvSpPr>
            <a:spLocks noGrp="1"/>
          </p:cNvSpPr>
          <p:nvPr>
            <p:ph type="pic" sz="quarter" idx="16" hasCustomPrompt="1"/>
          </p:nvPr>
        </p:nvSpPr>
        <p:spPr>
          <a:xfrm>
            <a:off x="7327041" y="2081835"/>
            <a:ext cx="4287645" cy="2390320"/>
          </a:xfrm>
          <a:prstGeom prst="rect">
            <a:avLst/>
          </a:prstGeom>
        </p:spPr>
        <p:txBody>
          <a:bodyPr anchor="ctr" anchorCtr="0">
            <a:normAutofit/>
          </a:bodyPr>
          <a:lstStyle>
            <a:lvl1pPr marL="0" indent="0" algn="ctr">
              <a:spcBef>
                <a:spcPts val="0"/>
              </a:spcBef>
              <a:spcAft>
                <a:spcPts val="0"/>
              </a:spcAft>
              <a:buFontTx/>
              <a:buNone/>
              <a:defRPr sz="1568" b="1" i="0" baseline="0">
                <a:solidFill>
                  <a:schemeClr val="bg1"/>
                </a:solidFill>
                <a:latin typeface="Segoe Pro Light"/>
              </a:defRPr>
            </a:lvl1pPr>
          </a:lstStyle>
          <a:p>
            <a:pPr algn="ctr"/>
            <a:r>
              <a:rPr lang="en-US" sz="1765" dirty="0" smtClean="0">
                <a:solidFill>
                  <a:schemeClr val="bg1"/>
                </a:solidFill>
                <a:latin typeface="Segoe Pro Light"/>
                <a:cs typeface="Segoe Pro Light"/>
              </a:rPr>
              <a:t>Click here to place</a:t>
            </a:r>
            <a:br>
              <a:rPr lang="en-US" sz="1765" dirty="0" smtClean="0">
                <a:solidFill>
                  <a:schemeClr val="bg1"/>
                </a:solidFill>
                <a:latin typeface="Segoe Pro Light"/>
                <a:cs typeface="Segoe Pro Light"/>
              </a:rPr>
            </a:br>
            <a:r>
              <a:rPr lang="en-US" sz="1765" dirty="0" smtClean="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038253" y="5127381"/>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8038253" y="5279143"/>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56400" y="2906011"/>
            <a:ext cx="2334439" cy="3735633"/>
          </a:xfrm>
          <a:prstGeom prst="rect">
            <a:avLst/>
          </a:prstGeom>
        </p:spPr>
      </p:pic>
      <p:sp>
        <p:nvSpPr>
          <p:cNvPr id="18" name="Picture Placeholder 2"/>
          <p:cNvSpPr>
            <a:spLocks noGrp="1"/>
          </p:cNvSpPr>
          <p:nvPr>
            <p:ph type="pic" sz="quarter" idx="23" hasCustomPrompt="1"/>
          </p:nvPr>
        </p:nvSpPr>
        <p:spPr>
          <a:xfrm>
            <a:off x="10248210" y="3637138"/>
            <a:ext cx="1332973" cy="2107954"/>
          </a:xfrm>
          <a:prstGeom prst="rect">
            <a:avLst/>
          </a:prstGeom>
        </p:spPr>
        <p:txBody>
          <a:bodyPr anchor="ctr" anchorCtr="0">
            <a:normAutofit/>
          </a:bodyPr>
          <a:lstStyle>
            <a:lvl1pPr marL="0" indent="0" algn="ctr">
              <a:spcBef>
                <a:spcPts val="0"/>
              </a:spcBef>
              <a:spcAft>
                <a:spcPts val="259"/>
              </a:spcAft>
              <a:buFontTx/>
              <a:buNone/>
              <a:defRPr sz="1176"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sp>
        <p:nvSpPr>
          <p:cNvPr id="19"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1" name="Picture 20"/>
          <p:cNvPicPr>
            <a:picLocks noChangeAspect="1"/>
          </p:cNvPicPr>
          <p:nvPr userDrawn="1"/>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325750849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userDrawn="1"/>
        </p:nvSpPr>
        <p:spPr>
          <a:xfrm>
            <a:off x="9682306" y="4400781"/>
            <a:ext cx="620572" cy="6227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endParaRPr>
          </a:p>
        </p:txBody>
      </p:sp>
      <p:sp>
        <p:nvSpPr>
          <p:cNvPr id="11" name="Picture Placeholder 15"/>
          <p:cNvSpPr>
            <a:spLocks noGrp="1"/>
          </p:cNvSpPr>
          <p:nvPr>
            <p:ph type="pic" sz="quarter" idx="20"/>
          </p:nvPr>
        </p:nvSpPr>
        <p:spPr>
          <a:xfrm>
            <a:off x="9681699" y="4400264"/>
            <a:ext cx="621178" cy="623551"/>
          </a:xfrm>
          <a:prstGeom prst="rect">
            <a:avLst/>
          </a:prstGeom>
          <a:solidFill>
            <a:schemeClr val="accent1"/>
          </a:solidFill>
        </p:spPr>
        <p:txBody>
          <a:bodyPr wrap="none" lIns="0" tIns="0" rIns="0" bIns="0">
            <a:normAutofit/>
          </a:bodyPr>
          <a:lstStyle>
            <a:lvl1pPr marL="161350" indent="0">
              <a:spcBef>
                <a:spcPts val="0"/>
              </a:spcBef>
              <a:defRPr sz="784">
                <a:solidFill>
                  <a:schemeClr val="tx1">
                    <a:alpha val="0"/>
                  </a:schemeClr>
                </a:solidFill>
              </a:defRPr>
            </a:lvl1pPr>
          </a:lstStyle>
          <a:p>
            <a:r>
              <a:rPr lang="en-US" smtClean="0"/>
              <a:t>Click icon to add picture</a:t>
            </a:r>
            <a:endParaRPr lang="en-US" dirty="0"/>
          </a:p>
        </p:txBody>
      </p:sp>
      <p:sp>
        <p:nvSpPr>
          <p:cNvPr id="12" name="Picture Placeholder 15"/>
          <p:cNvSpPr>
            <a:spLocks noGrp="1"/>
          </p:cNvSpPr>
          <p:nvPr>
            <p:ph type="pic" sz="quarter" idx="24" hasCustomPrompt="1"/>
          </p:nvPr>
        </p:nvSpPr>
        <p:spPr>
          <a:xfrm>
            <a:off x="9681699" y="4400264"/>
            <a:ext cx="621178" cy="623551"/>
          </a:xfrm>
          <a:prstGeom prst="rect">
            <a:avLst/>
          </a:prstGeom>
          <a:solidFill>
            <a:schemeClr val="accent1"/>
          </a:solidFill>
        </p:spPr>
        <p:txBody>
          <a:bodyPr wrap="none" lIns="0" tIns="0" rIns="0" bIns="0" anchor="ctr" anchorCtr="0">
            <a:normAutofit/>
          </a:bodyPr>
          <a:lstStyle>
            <a:lvl1pPr marL="0" indent="0" algn="ctr">
              <a:spcBef>
                <a:spcPts val="0"/>
              </a:spcBef>
              <a:buNone/>
              <a:defRPr sz="784" baseline="0">
                <a:solidFill>
                  <a:srgbClr val="737373"/>
                </a:solidFill>
                <a:latin typeface="Segoe Pro Light"/>
              </a:defRPr>
            </a:lvl1pPr>
          </a:lstStyle>
          <a:p>
            <a:r>
              <a:rPr lang="en-US" dirty="0" smtClean="0"/>
              <a:t>Click</a:t>
            </a:r>
            <a:br>
              <a:rPr lang="en-US" dirty="0" smtClean="0"/>
            </a:br>
            <a:r>
              <a:rPr lang="en-US" dirty="0" smtClean="0"/>
              <a:t>here to</a:t>
            </a:r>
            <a:br>
              <a:rPr lang="en-US" dirty="0" smtClean="0"/>
            </a:br>
            <a:r>
              <a:rPr lang="en-US" dirty="0" smtClean="0"/>
              <a:t>add tile</a:t>
            </a:r>
            <a:endParaRPr lang="en-US" dirty="0"/>
          </a:p>
        </p:txBody>
      </p:sp>
      <p:sp>
        <p:nvSpPr>
          <p:cNvPr id="15" name="Text Placeholder 5"/>
          <p:cNvSpPr>
            <a:spLocks noGrp="1"/>
          </p:cNvSpPr>
          <p:nvPr>
            <p:ph type="body" sz="quarter" idx="25" hasCustomPrompt="1"/>
          </p:nvPr>
        </p:nvSpPr>
        <p:spPr>
          <a:xfrm>
            <a:off x="10392912" y="4591165"/>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Bold"/>
              </a:defRPr>
            </a:lvl1pPr>
          </a:lstStyle>
          <a:p>
            <a:pPr lvl="0"/>
            <a:r>
              <a:rPr lang="en-US" dirty="0" smtClean="0"/>
              <a:t>Developer name</a:t>
            </a:r>
            <a:endParaRPr lang="en-US" dirty="0"/>
          </a:p>
        </p:txBody>
      </p:sp>
      <p:sp>
        <p:nvSpPr>
          <p:cNvPr id="16" name="Text Placeholder 5"/>
          <p:cNvSpPr>
            <a:spLocks noGrp="1"/>
          </p:cNvSpPr>
          <p:nvPr>
            <p:ph type="body" sz="quarter" idx="18" hasCustomPrompt="1"/>
          </p:nvPr>
        </p:nvSpPr>
        <p:spPr>
          <a:xfrm>
            <a:off x="10392912" y="4742928"/>
            <a:ext cx="1419339" cy="280644"/>
          </a:xfrm>
          <a:prstGeom prst="rect">
            <a:avLst/>
          </a:prstGeom>
        </p:spPr>
        <p:txBody>
          <a:bodyPr lIns="0" tIns="0" rIns="0" bIns="0">
            <a:noAutofit/>
          </a:bodyPr>
          <a:lstStyle>
            <a:lvl1pPr marL="0" indent="0">
              <a:spcBef>
                <a:spcPts val="0"/>
              </a:spcBef>
              <a:buFontTx/>
              <a:buNone/>
              <a:defRPr sz="1078" baseline="0">
                <a:solidFill>
                  <a:srgbClr val="737373"/>
                </a:solidFill>
                <a:latin typeface="Segoe UI"/>
              </a:defRPr>
            </a:lvl1pPr>
          </a:lstStyle>
          <a:p>
            <a:pPr lvl="0"/>
            <a:r>
              <a:rPr lang="en-US" dirty="0" smtClean="0"/>
              <a:t>App name</a:t>
            </a:r>
            <a:endParaRPr lang="en-US" dirty="0"/>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18914" y="664631"/>
            <a:ext cx="3330489" cy="5329540"/>
          </a:xfrm>
          <a:prstGeom prst="rect">
            <a:avLst/>
          </a:prstGeom>
        </p:spPr>
      </p:pic>
      <p:sp>
        <p:nvSpPr>
          <p:cNvPr id="18" name="Picture Placeholder 2"/>
          <p:cNvSpPr>
            <a:spLocks noGrp="1"/>
          </p:cNvSpPr>
          <p:nvPr>
            <p:ph type="pic" sz="quarter" idx="23" hasCustomPrompt="1"/>
          </p:nvPr>
        </p:nvSpPr>
        <p:spPr>
          <a:xfrm>
            <a:off x="7302762" y="1704670"/>
            <a:ext cx="1901722" cy="3007369"/>
          </a:xfrm>
          <a:prstGeom prst="rect">
            <a:avLst/>
          </a:prstGeom>
        </p:spPr>
        <p:txBody>
          <a:bodyPr anchor="ctr" anchorCtr="0">
            <a:normAutofit/>
          </a:bodyPr>
          <a:lstStyle>
            <a:lvl1pPr marL="0" indent="0" algn="ctr">
              <a:spcBef>
                <a:spcPts val="0"/>
              </a:spcBef>
              <a:spcAft>
                <a:spcPts val="259"/>
              </a:spcAft>
              <a:buFontTx/>
              <a:buNone/>
              <a:defRPr sz="1176" b="1" i="0" baseline="0">
                <a:solidFill>
                  <a:schemeClr val="bg1"/>
                </a:solidFill>
                <a:latin typeface="Segoe Pro Light"/>
              </a:defRPr>
            </a:lvl1pPr>
          </a:lstStyle>
          <a:p>
            <a:r>
              <a:rPr lang="en-US" dirty="0" smtClean="0"/>
              <a:t>Click here</a:t>
            </a:r>
            <a:br>
              <a:rPr lang="en-US" dirty="0" smtClean="0"/>
            </a:br>
            <a:r>
              <a:rPr lang="en-US" dirty="0" smtClean="0"/>
              <a:t>to place</a:t>
            </a:r>
            <a:br>
              <a:rPr lang="en-US" dirty="0" smtClean="0"/>
            </a:br>
            <a:r>
              <a:rPr lang="en-US" dirty="0" smtClean="0"/>
              <a:t>screen shot</a:t>
            </a:r>
          </a:p>
        </p:txBody>
      </p:sp>
      <p:pic>
        <p:nvPicPr>
          <p:cNvPr id="20" name="Picture 19"/>
          <p:cNvPicPr>
            <a:picLocks noChangeAspect="1"/>
          </p:cNvPicPr>
          <p:nvPr userDrawn="1"/>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47907395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189175"/>
            <a:ext cx="6590013" cy="1864933"/>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3486" y="1258084"/>
            <a:ext cx="2838679" cy="5005749"/>
          </a:xfrm>
          <a:prstGeom prst="rect">
            <a:avLst/>
          </a:prstGeom>
        </p:spPr>
      </p:pic>
      <p:sp>
        <p:nvSpPr>
          <p:cNvPr id="20" name="Picture Placeholder 9"/>
          <p:cNvSpPr>
            <a:spLocks noGrp="1"/>
          </p:cNvSpPr>
          <p:nvPr>
            <p:ph type="pic" sz="quarter" idx="24" hasCustomPrompt="1"/>
          </p:nvPr>
        </p:nvSpPr>
        <p:spPr>
          <a:xfrm>
            <a:off x="9532295" y="1785321"/>
            <a:ext cx="2173190" cy="3580716"/>
          </a:xfrm>
          <a:solidFill>
            <a:schemeClr val="bg2"/>
          </a:solidFill>
        </p:spPr>
        <p:txBody>
          <a:bodyPr anchor="ctr" anchorCtr="0">
            <a:normAutofit/>
          </a:bodyPr>
          <a:lstStyle>
            <a:lvl1pPr marL="0" indent="0" algn="ctr">
              <a:lnSpc>
                <a:spcPct val="100000"/>
              </a:lnSpc>
              <a:buNone/>
              <a:defRPr sz="1372" baseline="0"/>
            </a:lvl1pPr>
          </a:lstStyle>
          <a:p>
            <a:r>
              <a:rPr lang="en-US" dirty="0" smtClean="0"/>
              <a:t>Click to place </a:t>
            </a:r>
            <a:br>
              <a:rPr lang="en-US" dirty="0" smtClean="0"/>
            </a:br>
            <a:r>
              <a:rPr lang="en-US" dirty="0" smtClean="0"/>
              <a:t>screen shot</a:t>
            </a:r>
            <a:endParaRPr lang="en-US" dirty="0"/>
          </a:p>
        </p:txBody>
      </p:sp>
      <p:pic>
        <p:nvPicPr>
          <p:cNvPr id="10" name="Picture 9"/>
          <p:cNvPicPr>
            <a:picLocks noChangeAspect="1"/>
          </p:cNvPicPr>
          <p:nvPr userDrawn="1"/>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67064" y="6260886"/>
            <a:ext cx="1350538" cy="457242"/>
          </a:xfrm>
          <a:prstGeom prst="rect">
            <a:avLst/>
          </a:prstGeom>
        </p:spPr>
      </p:pic>
    </p:spTree>
    <p:extLst>
      <p:ext uri="{BB962C8B-B14F-4D97-AF65-F5344CB8AC3E}">
        <p14:creationId xmlns:p14="http://schemas.microsoft.com/office/powerpoint/2010/main" val="344720219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78822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093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9A25D-2221-4BFA-B696-8DBD8E67D3A2}" type="datetimeFigureOut">
              <a:rPr lang="en-US" smtClean="0"/>
              <a:t>11/25/2014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435536-A753-4E69-86B2-0AF759B3F2CD}" type="slidenum">
              <a:rPr lang="en-US" smtClean="0"/>
              <a:t>‹#›</a:t>
            </a:fld>
            <a:endParaRPr lang="en-US"/>
          </a:p>
        </p:txBody>
      </p:sp>
    </p:spTree>
    <p:extLst>
      <p:ext uri="{BB962C8B-B14F-4D97-AF65-F5344CB8AC3E}">
        <p14:creationId xmlns:p14="http://schemas.microsoft.com/office/powerpoint/2010/main" val="18347063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940658" y="6356802"/>
            <a:ext cx="2742188" cy="364224"/>
          </a:xfrm>
          <a:prstGeom prst="rect">
            <a:avLst/>
          </a:prstGeom>
        </p:spPr>
        <p:txBody>
          <a:bodyPr/>
          <a:lstStyle>
            <a:lvl1pPr>
              <a:defRPr>
                <a:solidFill>
                  <a:schemeClr val="accent2">
                    <a:lumMod val="40000"/>
                    <a:lumOff val="60000"/>
                  </a:schemeClr>
                </a:solidFill>
              </a:defRPr>
            </a:lvl1pPr>
          </a:lstStyle>
          <a:p>
            <a:pPr defTabSz="914367"/>
            <a:fld id="{E5FDCD9F-8EFD-42A8-BAD9-E43A885E7FD7}" type="datetime1">
              <a:rPr lang="en-US" smtClean="0">
                <a:solidFill>
                  <a:srgbClr val="FF8C00">
                    <a:lumMod val="40000"/>
                    <a:lumOff val="60000"/>
                  </a:srgbClr>
                </a:solidFill>
              </a:rPr>
              <a:pPr defTabSz="914367"/>
              <a:t>11/25/2014</a:t>
            </a:fld>
            <a:endParaRPr lang="en-US">
              <a:solidFill>
                <a:srgbClr val="FF8C00">
                  <a:lumMod val="40000"/>
                  <a:lumOff val="60000"/>
                </a:srgbClr>
              </a:solidFill>
            </a:endParaRPr>
          </a:p>
        </p:txBody>
      </p:sp>
      <p:sp>
        <p:nvSpPr>
          <p:cNvPr id="3" name="Footer Placeholder 2"/>
          <p:cNvSpPr>
            <a:spLocks noGrp="1"/>
          </p:cNvSpPr>
          <p:nvPr>
            <p:ph type="ftr" sz="quarter" idx="11"/>
          </p:nvPr>
        </p:nvSpPr>
        <p:spPr>
          <a:xfrm>
            <a:off x="9682846" y="6356803"/>
            <a:ext cx="1769505" cy="364224"/>
          </a:xfrm>
          <a:prstGeom prst="rect">
            <a:avLst/>
          </a:prstGeom>
        </p:spPr>
        <p:txBody>
          <a:bodyPr/>
          <a:lstStyle>
            <a:lvl1pPr>
              <a:defRPr>
                <a:solidFill>
                  <a:schemeClr val="accent2">
                    <a:lumMod val="40000"/>
                    <a:lumOff val="60000"/>
                  </a:schemeClr>
                </a:solidFill>
              </a:defRPr>
            </a:lvl1pPr>
          </a:lstStyle>
          <a:p>
            <a:pPr defTabSz="914367"/>
            <a:r>
              <a:rPr lang="en-US" smtClean="0">
                <a:solidFill>
                  <a:srgbClr val="FF8C00">
                    <a:lumMod val="40000"/>
                    <a:lumOff val="60000"/>
                  </a:srgbClr>
                </a:solidFill>
              </a:rPr>
              <a:t>Microsoft Confidential</a:t>
            </a:r>
            <a:endParaRPr lang="en-US" dirty="0" smtClean="0">
              <a:solidFill>
                <a:srgbClr val="FF8C00">
                  <a:lumMod val="40000"/>
                  <a:lumOff val="60000"/>
                </a:srgbClr>
              </a:solidFill>
            </a:endParaRPr>
          </a:p>
        </p:txBody>
      </p:sp>
      <p:sp>
        <p:nvSpPr>
          <p:cNvPr id="4" name="Slide Number Placeholder 3"/>
          <p:cNvSpPr>
            <a:spLocks noGrp="1"/>
          </p:cNvSpPr>
          <p:nvPr>
            <p:ph type="sldNum" sz="quarter" idx="12"/>
          </p:nvPr>
        </p:nvSpPr>
        <p:spPr>
          <a:xfrm>
            <a:off x="11446535" y="6356803"/>
            <a:ext cx="476227" cy="364224"/>
          </a:xfrm>
          <a:prstGeom prst="rect">
            <a:avLst/>
          </a:prstGeom>
        </p:spPr>
        <p:txBody>
          <a:bodyPr/>
          <a:lstStyle>
            <a:lvl1pPr>
              <a:defRPr>
                <a:solidFill>
                  <a:schemeClr val="accent2">
                    <a:lumMod val="40000"/>
                    <a:lumOff val="60000"/>
                  </a:schemeClr>
                </a:solidFill>
              </a:defRPr>
            </a:lvl1pPr>
          </a:lstStyle>
          <a:p>
            <a:pPr defTabSz="914367"/>
            <a:fld id="{2775DF8E-1151-4C45-8C93-3AB060627CA9}" type="slidenum">
              <a:rPr lang="en-US" smtClean="0">
                <a:solidFill>
                  <a:srgbClr val="FF8C00">
                    <a:lumMod val="40000"/>
                    <a:lumOff val="60000"/>
                  </a:srgbClr>
                </a:solidFill>
              </a:rPr>
              <a:pPr defTabSz="914367"/>
              <a:t>‹#›</a:t>
            </a:fld>
            <a:endParaRPr lang="en-US">
              <a:solidFill>
                <a:srgbClr val="FF8C00">
                  <a:lumMod val="40000"/>
                  <a:lumOff val="60000"/>
                </a:srgbClr>
              </a:solidFill>
            </a:endParaRPr>
          </a:p>
        </p:txBody>
      </p:sp>
    </p:spTree>
    <p:extLst>
      <p:ext uri="{BB962C8B-B14F-4D97-AF65-F5344CB8AC3E}">
        <p14:creationId xmlns:p14="http://schemas.microsoft.com/office/powerpoint/2010/main" val="37945902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4493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042612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322252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420075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432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719364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430048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511123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682414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09A25D-2221-4BFA-B696-8DBD8E67D3A2}" type="datetimeFigureOut">
              <a:rPr lang="en-US" smtClean="0"/>
              <a:t>11/25/2014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35536-A753-4E69-86B2-0AF759B3F2CD}" type="slidenum">
              <a:rPr lang="en-US" smtClean="0"/>
              <a:t>‹#›</a:t>
            </a:fld>
            <a:endParaRPr lang="en-US"/>
          </a:p>
        </p:txBody>
      </p:sp>
    </p:spTree>
    <p:extLst>
      <p:ext uri="{BB962C8B-B14F-4D97-AF65-F5344CB8AC3E}">
        <p14:creationId xmlns:p14="http://schemas.microsoft.com/office/powerpoint/2010/main" val="14110122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57770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430610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5129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371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452708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3152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44927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tartfolie_BASISFARBE">
    <p:bg>
      <p:bgPr>
        <a:solidFill>
          <a:srgbClr val="FFB900"/>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auto">
          <a:xfrm>
            <a:off x="1170334" y="823396"/>
            <a:ext cx="10038090" cy="5116261"/>
            <a:chOff x="752" y="529"/>
            <a:chExt cx="6450" cy="3287"/>
          </a:xfrm>
        </p:grpSpPr>
        <p:sp>
          <p:nvSpPr>
            <p:cNvPr id="4" name="AutoShape 3"/>
            <p:cNvSpPr>
              <a:spLocks noChangeAspect="1" noChangeArrowheads="1" noTextEdit="1"/>
            </p:cNvSpPr>
            <p:nvPr userDrawn="1"/>
          </p:nvSpPr>
          <p:spPr bwMode="auto">
            <a:xfrm>
              <a:off x="752" y="529"/>
              <a:ext cx="6450" cy="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6" name="Freeform 6"/>
            <p:cNvSpPr>
              <a:spLocks/>
            </p:cNvSpPr>
            <p:nvPr userDrawn="1"/>
          </p:nvSpPr>
          <p:spPr bwMode="auto">
            <a:xfrm>
              <a:off x="1679" y="1208"/>
              <a:ext cx="217" cy="336"/>
            </a:xfrm>
            <a:custGeom>
              <a:avLst/>
              <a:gdLst>
                <a:gd name="T0" fmla="*/ 0 w 217"/>
                <a:gd name="T1" fmla="*/ 0 h 336"/>
                <a:gd name="T2" fmla="*/ 217 w 217"/>
                <a:gd name="T3" fmla="*/ 0 h 336"/>
                <a:gd name="T4" fmla="*/ 217 w 217"/>
                <a:gd name="T5" fmla="*/ 22 h 336"/>
                <a:gd name="T6" fmla="*/ 121 w 217"/>
                <a:gd name="T7" fmla="*/ 22 h 336"/>
                <a:gd name="T8" fmla="*/ 121 w 217"/>
                <a:gd name="T9" fmla="*/ 336 h 336"/>
                <a:gd name="T10" fmla="*/ 97 w 217"/>
                <a:gd name="T11" fmla="*/ 336 h 336"/>
                <a:gd name="T12" fmla="*/ 97 w 217"/>
                <a:gd name="T13" fmla="*/ 22 h 336"/>
                <a:gd name="T14" fmla="*/ 0 w 217"/>
                <a:gd name="T15" fmla="*/ 22 h 336"/>
                <a:gd name="T16" fmla="*/ 0 w 21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36">
                  <a:moveTo>
                    <a:pt x="0" y="0"/>
                  </a:moveTo>
                  <a:lnTo>
                    <a:pt x="217" y="0"/>
                  </a:lnTo>
                  <a:lnTo>
                    <a:pt x="217" y="22"/>
                  </a:lnTo>
                  <a:lnTo>
                    <a:pt x="121" y="22"/>
                  </a:lnTo>
                  <a:lnTo>
                    <a:pt x="121" y="336"/>
                  </a:lnTo>
                  <a:lnTo>
                    <a:pt x="97" y="336"/>
                  </a:lnTo>
                  <a:lnTo>
                    <a:pt x="97" y="22"/>
                  </a:lnTo>
                  <a:lnTo>
                    <a:pt x="0" y="2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7" name="Freeform 7"/>
            <p:cNvSpPr>
              <a:spLocks/>
            </p:cNvSpPr>
            <p:nvPr userDrawn="1"/>
          </p:nvSpPr>
          <p:spPr bwMode="auto">
            <a:xfrm>
              <a:off x="1949" y="1189"/>
              <a:ext cx="185" cy="355"/>
            </a:xfrm>
            <a:custGeom>
              <a:avLst/>
              <a:gdLst>
                <a:gd name="T0" fmla="*/ 0 w 185"/>
                <a:gd name="T1" fmla="*/ 0 h 355"/>
                <a:gd name="T2" fmla="*/ 21 w 185"/>
                <a:gd name="T3" fmla="*/ 0 h 355"/>
                <a:gd name="T4" fmla="*/ 21 w 185"/>
                <a:gd name="T5" fmla="*/ 158 h 355"/>
                <a:gd name="T6" fmla="*/ 23 w 185"/>
                <a:gd name="T7" fmla="*/ 158 h 355"/>
                <a:gd name="T8" fmla="*/ 39 w 185"/>
                <a:gd name="T9" fmla="*/ 136 h 355"/>
                <a:gd name="T10" fmla="*/ 56 w 185"/>
                <a:gd name="T11" fmla="*/ 121 h 355"/>
                <a:gd name="T12" fmla="*/ 80 w 185"/>
                <a:gd name="T13" fmla="*/ 113 h 355"/>
                <a:gd name="T14" fmla="*/ 105 w 185"/>
                <a:gd name="T15" fmla="*/ 109 h 355"/>
                <a:gd name="T16" fmla="*/ 129 w 185"/>
                <a:gd name="T17" fmla="*/ 113 h 355"/>
                <a:gd name="T18" fmla="*/ 148 w 185"/>
                <a:gd name="T19" fmla="*/ 121 h 355"/>
                <a:gd name="T20" fmla="*/ 164 w 185"/>
                <a:gd name="T21" fmla="*/ 134 h 355"/>
                <a:gd name="T22" fmla="*/ 176 w 185"/>
                <a:gd name="T23" fmla="*/ 154 h 355"/>
                <a:gd name="T24" fmla="*/ 181 w 185"/>
                <a:gd name="T25" fmla="*/ 177 h 355"/>
                <a:gd name="T26" fmla="*/ 185 w 185"/>
                <a:gd name="T27" fmla="*/ 207 h 355"/>
                <a:gd name="T28" fmla="*/ 185 w 185"/>
                <a:gd name="T29" fmla="*/ 355 h 355"/>
                <a:gd name="T30" fmla="*/ 164 w 185"/>
                <a:gd name="T31" fmla="*/ 355 h 355"/>
                <a:gd name="T32" fmla="*/ 164 w 185"/>
                <a:gd name="T33" fmla="*/ 211 h 355"/>
                <a:gd name="T34" fmla="*/ 162 w 185"/>
                <a:gd name="T35" fmla="*/ 185 h 355"/>
                <a:gd name="T36" fmla="*/ 156 w 185"/>
                <a:gd name="T37" fmla="*/ 164 h 355"/>
                <a:gd name="T38" fmla="*/ 148 w 185"/>
                <a:gd name="T39" fmla="*/ 148 h 355"/>
                <a:gd name="T40" fmla="*/ 134 w 185"/>
                <a:gd name="T41" fmla="*/ 138 h 355"/>
                <a:gd name="T42" fmla="*/ 119 w 185"/>
                <a:gd name="T43" fmla="*/ 131 h 355"/>
                <a:gd name="T44" fmla="*/ 99 w 185"/>
                <a:gd name="T45" fmla="*/ 129 h 355"/>
                <a:gd name="T46" fmla="*/ 78 w 185"/>
                <a:gd name="T47" fmla="*/ 132 h 355"/>
                <a:gd name="T48" fmla="*/ 60 w 185"/>
                <a:gd name="T49" fmla="*/ 140 h 355"/>
                <a:gd name="T50" fmla="*/ 43 w 185"/>
                <a:gd name="T51" fmla="*/ 154 h 355"/>
                <a:gd name="T52" fmla="*/ 31 w 185"/>
                <a:gd name="T53" fmla="*/ 173 h 355"/>
                <a:gd name="T54" fmla="*/ 23 w 185"/>
                <a:gd name="T55" fmla="*/ 197 h 355"/>
                <a:gd name="T56" fmla="*/ 21 w 185"/>
                <a:gd name="T57" fmla="*/ 222 h 355"/>
                <a:gd name="T58" fmla="*/ 21 w 185"/>
                <a:gd name="T59" fmla="*/ 355 h 355"/>
                <a:gd name="T60" fmla="*/ 0 w 185"/>
                <a:gd name="T61" fmla="*/ 355 h 355"/>
                <a:gd name="T62" fmla="*/ 0 w 185"/>
                <a:gd name="T6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5" h="355">
                  <a:moveTo>
                    <a:pt x="0" y="0"/>
                  </a:moveTo>
                  <a:lnTo>
                    <a:pt x="21" y="0"/>
                  </a:lnTo>
                  <a:lnTo>
                    <a:pt x="21" y="158"/>
                  </a:lnTo>
                  <a:lnTo>
                    <a:pt x="23" y="158"/>
                  </a:lnTo>
                  <a:lnTo>
                    <a:pt x="39" y="136"/>
                  </a:lnTo>
                  <a:lnTo>
                    <a:pt x="56" y="121"/>
                  </a:lnTo>
                  <a:lnTo>
                    <a:pt x="80" y="113"/>
                  </a:lnTo>
                  <a:lnTo>
                    <a:pt x="105" y="109"/>
                  </a:lnTo>
                  <a:lnTo>
                    <a:pt x="129" y="113"/>
                  </a:lnTo>
                  <a:lnTo>
                    <a:pt x="148" y="121"/>
                  </a:lnTo>
                  <a:lnTo>
                    <a:pt x="164" y="134"/>
                  </a:lnTo>
                  <a:lnTo>
                    <a:pt x="176" y="154"/>
                  </a:lnTo>
                  <a:lnTo>
                    <a:pt x="181" y="177"/>
                  </a:lnTo>
                  <a:lnTo>
                    <a:pt x="185" y="207"/>
                  </a:lnTo>
                  <a:lnTo>
                    <a:pt x="185" y="355"/>
                  </a:lnTo>
                  <a:lnTo>
                    <a:pt x="164" y="355"/>
                  </a:lnTo>
                  <a:lnTo>
                    <a:pt x="164" y="211"/>
                  </a:lnTo>
                  <a:lnTo>
                    <a:pt x="162" y="185"/>
                  </a:lnTo>
                  <a:lnTo>
                    <a:pt x="156" y="164"/>
                  </a:lnTo>
                  <a:lnTo>
                    <a:pt x="148" y="148"/>
                  </a:lnTo>
                  <a:lnTo>
                    <a:pt x="134" y="138"/>
                  </a:lnTo>
                  <a:lnTo>
                    <a:pt x="119" y="131"/>
                  </a:lnTo>
                  <a:lnTo>
                    <a:pt x="99" y="129"/>
                  </a:lnTo>
                  <a:lnTo>
                    <a:pt x="78" y="132"/>
                  </a:lnTo>
                  <a:lnTo>
                    <a:pt x="60" y="140"/>
                  </a:lnTo>
                  <a:lnTo>
                    <a:pt x="43" y="154"/>
                  </a:lnTo>
                  <a:lnTo>
                    <a:pt x="31" y="173"/>
                  </a:lnTo>
                  <a:lnTo>
                    <a:pt x="23" y="197"/>
                  </a:lnTo>
                  <a:lnTo>
                    <a:pt x="21" y="222"/>
                  </a:lnTo>
                  <a:lnTo>
                    <a:pt x="21" y="355"/>
                  </a:lnTo>
                  <a:lnTo>
                    <a:pt x="0" y="35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8" name="Freeform 8"/>
            <p:cNvSpPr>
              <a:spLocks noEditPoints="1"/>
            </p:cNvSpPr>
            <p:nvPr userDrawn="1"/>
          </p:nvSpPr>
          <p:spPr bwMode="auto">
            <a:xfrm>
              <a:off x="2189" y="1298"/>
              <a:ext cx="199" cy="252"/>
            </a:xfrm>
            <a:custGeom>
              <a:avLst/>
              <a:gdLst>
                <a:gd name="T0" fmla="*/ 106 w 199"/>
                <a:gd name="T1" fmla="*/ 20 h 252"/>
                <a:gd name="T2" fmla="*/ 84 w 199"/>
                <a:gd name="T3" fmla="*/ 23 h 252"/>
                <a:gd name="T4" fmla="*/ 67 w 199"/>
                <a:gd name="T5" fmla="*/ 29 h 252"/>
                <a:gd name="T6" fmla="*/ 51 w 199"/>
                <a:gd name="T7" fmla="*/ 43 h 252"/>
                <a:gd name="T8" fmla="*/ 37 w 199"/>
                <a:gd name="T9" fmla="*/ 61 h 252"/>
                <a:gd name="T10" fmla="*/ 27 w 199"/>
                <a:gd name="T11" fmla="*/ 82 h 252"/>
                <a:gd name="T12" fmla="*/ 23 w 199"/>
                <a:gd name="T13" fmla="*/ 107 h 252"/>
                <a:gd name="T14" fmla="*/ 178 w 199"/>
                <a:gd name="T15" fmla="*/ 107 h 252"/>
                <a:gd name="T16" fmla="*/ 174 w 199"/>
                <a:gd name="T17" fmla="*/ 82 h 252"/>
                <a:gd name="T18" fmla="*/ 168 w 199"/>
                <a:gd name="T19" fmla="*/ 61 h 252"/>
                <a:gd name="T20" fmla="*/ 156 w 199"/>
                <a:gd name="T21" fmla="*/ 43 h 252"/>
                <a:gd name="T22" fmla="*/ 143 w 199"/>
                <a:gd name="T23" fmla="*/ 29 h 252"/>
                <a:gd name="T24" fmla="*/ 127 w 199"/>
                <a:gd name="T25" fmla="*/ 23 h 252"/>
                <a:gd name="T26" fmla="*/ 106 w 199"/>
                <a:gd name="T27" fmla="*/ 20 h 252"/>
                <a:gd name="T28" fmla="*/ 108 w 199"/>
                <a:gd name="T29" fmla="*/ 0 h 252"/>
                <a:gd name="T30" fmla="*/ 135 w 199"/>
                <a:gd name="T31" fmla="*/ 4 h 252"/>
                <a:gd name="T32" fmla="*/ 156 w 199"/>
                <a:gd name="T33" fmla="*/ 14 h 252"/>
                <a:gd name="T34" fmla="*/ 176 w 199"/>
                <a:gd name="T35" fmla="*/ 31 h 252"/>
                <a:gd name="T36" fmla="*/ 190 w 199"/>
                <a:gd name="T37" fmla="*/ 55 h 252"/>
                <a:gd name="T38" fmla="*/ 197 w 199"/>
                <a:gd name="T39" fmla="*/ 84 h 252"/>
                <a:gd name="T40" fmla="*/ 199 w 199"/>
                <a:gd name="T41" fmla="*/ 117 h 252"/>
                <a:gd name="T42" fmla="*/ 199 w 199"/>
                <a:gd name="T43" fmla="*/ 127 h 252"/>
                <a:gd name="T44" fmla="*/ 22 w 199"/>
                <a:gd name="T45" fmla="*/ 127 h 252"/>
                <a:gd name="T46" fmla="*/ 25 w 199"/>
                <a:gd name="T47" fmla="*/ 158 h 252"/>
                <a:gd name="T48" fmla="*/ 31 w 199"/>
                <a:gd name="T49" fmla="*/ 184 h 252"/>
                <a:gd name="T50" fmla="*/ 45 w 199"/>
                <a:gd name="T51" fmla="*/ 205 h 252"/>
                <a:gd name="T52" fmla="*/ 63 w 199"/>
                <a:gd name="T53" fmla="*/ 221 h 252"/>
                <a:gd name="T54" fmla="*/ 82 w 199"/>
                <a:gd name="T55" fmla="*/ 228 h 252"/>
                <a:gd name="T56" fmla="*/ 108 w 199"/>
                <a:gd name="T57" fmla="*/ 232 h 252"/>
                <a:gd name="T58" fmla="*/ 135 w 199"/>
                <a:gd name="T59" fmla="*/ 228 h 252"/>
                <a:gd name="T60" fmla="*/ 160 w 199"/>
                <a:gd name="T61" fmla="*/ 219 h 252"/>
                <a:gd name="T62" fmla="*/ 186 w 199"/>
                <a:gd name="T63" fmla="*/ 203 h 252"/>
                <a:gd name="T64" fmla="*/ 186 w 199"/>
                <a:gd name="T65" fmla="*/ 226 h 252"/>
                <a:gd name="T66" fmla="*/ 160 w 199"/>
                <a:gd name="T67" fmla="*/ 240 h 252"/>
                <a:gd name="T68" fmla="*/ 133 w 199"/>
                <a:gd name="T69" fmla="*/ 250 h 252"/>
                <a:gd name="T70" fmla="*/ 104 w 199"/>
                <a:gd name="T71" fmla="*/ 252 h 252"/>
                <a:gd name="T72" fmla="*/ 74 w 199"/>
                <a:gd name="T73" fmla="*/ 248 h 252"/>
                <a:gd name="T74" fmla="*/ 49 w 199"/>
                <a:gd name="T75" fmla="*/ 236 h 252"/>
                <a:gd name="T76" fmla="*/ 27 w 199"/>
                <a:gd name="T77" fmla="*/ 219 h 252"/>
                <a:gd name="T78" fmla="*/ 12 w 199"/>
                <a:gd name="T79" fmla="*/ 193 h 252"/>
                <a:gd name="T80" fmla="*/ 2 w 199"/>
                <a:gd name="T81" fmla="*/ 162 h 252"/>
                <a:gd name="T82" fmla="*/ 0 w 199"/>
                <a:gd name="T83" fmla="*/ 125 h 252"/>
                <a:gd name="T84" fmla="*/ 4 w 199"/>
                <a:gd name="T85" fmla="*/ 92 h 252"/>
                <a:gd name="T86" fmla="*/ 14 w 199"/>
                <a:gd name="T87" fmla="*/ 61 h 252"/>
                <a:gd name="T88" fmla="*/ 29 w 199"/>
                <a:gd name="T89" fmla="*/ 35 h 252"/>
                <a:gd name="T90" fmla="*/ 53 w 199"/>
                <a:gd name="T91" fmla="*/ 16 h 252"/>
                <a:gd name="T92" fmla="*/ 78 w 199"/>
                <a:gd name="T93" fmla="*/ 4 h 252"/>
                <a:gd name="T94" fmla="*/ 108 w 199"/>
                <a:gd name="T9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252">
                  <a:moveTo>
                    <a:pt x="106" y="20"/>
                  </a:moveTo>
                  <a:lnTo>
                    <a:pt x="84" y="23"/>
                  </a:lnTo>
                  <a:lnTo>
                    <a:pt x="67" y="29"/>
                  </a:lnTo>
                  <a:lnTo>
                    <a:pt x="51" y="43"/>
                  </a:lnTo>
                  <a:lnTo>
                    <a:pt x="37" y="61"/>
                  </a:lnTo>
                  <a:lnTo>
                    <a:pt x="27" y="82"/>
                  </a:lnTo>
                  <a:lnTo>
                    <a:pt x="23" y="107"/>
                  </a:lnTo>
                  <a:lnTo>
                    <a:pt x="178" y="107"/>
                  </a:lnTo>
                  <a:lnTo>
                    <a:pt x="174" y="82"/>
                  </a:lnTo>
                  <a:lnTo>
                    <a:pt x="168" y="61"/>
                  </a:lnTo>
                  <a:lnTo>
                    <a:pt x="156" y="43"/>
                  </a:lnTo>
                  <a:lnTo>
                    <a:pt x="143" y="29"/>
                  </a:lnTo>
                  <a:lnTo>
                    <a:pt x="127" y="23"/>
                  </a:lnTo>
                  <a:lnTo>
                    <a:pt x="106" y="20"/>
                  </a:lnTo>
                  <a:close/>
                  <a:moveTo>
                    <a:pt x="108" y="0"/>
                  </a:moveTo>
                  <a:lnTo>
                    <a:pt x="135" y="4"/>
                  </a:lnTo>
                  <a:lnTo>
                    <a:pt x="156" y="14"/>
                  </a:lnTo>
                  <a:lnTo>
                    <a:pt x="176" y="31"/>
                  </a:lnTo>
                  <a:lnTo>
                    <a:pt x="190" y="55"/>
                  </a:lnTo>
                  <a:lnTo>
                    <a:pt x="197" y="84"/>
                  </a:lnTo>
                  <a:lnTo>
                    <a:pt x="199" y="117"/>
                  </a:lnTo>
                  <a:lnTo>
                    <a:pt x="199" y="127"/>
                  </a:lnTo>
                  <a:lnTo>
                    <a:pt x="22" y="127"/>
                  </a:lnTo>
                  <a:lnTo>
                    <a:pt x="25" y="158"/>
                  </a:lnTo>
                  <a:lnTo>
                    <a:pt x="31" y="184"/>
                  </a:lnTo>
                  <a:lnTo>
                    <a:pt x="45" y="205"/>
                  </a:lnTo>
                  <a:lnTo>
                    <a:pt x="63" y="221"/>
                  </a:lnTo>
                  <a:lnTo>
                    <a:pt x="82" y="228"/>
                  </a:lnTo>
                  <a:lnTo>
                    <a:pt x="108" y="232"/>
                  </a:lnTo>
                  <a:lnTo>
                    <a:pt x="135" y="228"/>
                  </a:lnTo>
                  <a:lnTo>
                    <a:pt x="160" y="219"/>
                  </a:lnTo>
                  <a:lnTo>
                    <a:pt x="186" y="203"/>
                  </a:lnTo>
                  <a:lnTo>
                    <a:pt x="186" y="226"/>
                  </a:lnTo>
                  <a:lnTo>
                    <a:pt x="160" y="240"/>
                  </a:lnTo>
                  <a:lnTo>
                    <a:pt x="133" y="250"/>
                  </a:lnTo>
                  <a:lnTo>
                    <a:pt x="104" y="252"/>
                  </a:lnTo>
                  <a:lnTo>
                    <a:pt x="74" y="248"/>
                  </a:lnTo>
                  <a:lnTo>
                    <a:pt x="49" y="236"/>
                  </a:lnTo>
                  <a:lnTo>
                    <a:pt x="27" y="219"/>
                  </a:lnTo>
                  <a:lnTo>
                    <a:pt x="12" y="193"/>
                  </a:lnTo>
                  <a:lnTo>
                    <a:pt x="2" y="162"/>
                  </a:lnTo>
                  <a:lnTo>
                    <a:pt x="0" y="125"/>
                  </a:lnTo>
                  <a:lnTo>
                    <a:pt x="4" y="92"/>
                  </a:lnTo>
                  <a:lnTo>
                    <a:pt x="14" y="61"/>
                  </a:lnTo>
                  <a:lnTo>
                    <a:pt x="29" y="35"/>
                  </a:lnTo>
                  <a:lnTo>
                    <a:pt x="53" y="16"/>
                  </a:lnTo>
                  <a:lnTo>
                    <a:pt x="78" y="4"/>
                  </a:lnTo>
                  <a:lnTo>
                    <a:pt x="10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9" name="Freeform 9"/>
            <p:cNvSpPr>
              <a:spLocks/>
            </p:cNvSpPr>
            <p:nvPr userDrawn="1"/>
          </p:nvSpPr>
          <p:spPr bwMode="auto">
            <a:xfrm>
              <a:off x="2561" y="1189"/>
              <a:ext cx="185" cy="355"/>
            </a:xfrm>
            <a:custGeom>
              <a:avLst/>
              <a:gdLst>
                <a:gd name="T0" fmla="*/ 0 w 185"/>
                <a:gd name="T1" fmla="*/ 0 h 355"/>
                <a:gd name="T2" fmla="*/ 21 w 185"/>
                <a:gd name="T3" fmla="*/ 0 h 355"/>
                <a:gd name="T4" fmla="*/ 21 w 185"/>
                <a:gd name="T5" fmla="*/ 158 h 355"/>
                <a:gd name="T6" fmla="*/ 21 w 185"/>
                <a:gd name="T7" fmla="*/ 158 h 355"/>
                <a:gd name="T8" fmla="*/ 39 w 185"/>
                <a:gd name="T9" fmla="*/ 136 h 355"/>
                <a:gd name="T10" fmla="*/ 56 w 185"/>
                <a:gd name="T11" fmla="*/ 121 h 355"/>
                <a:gd name="T12" fmla="*/ 80 w 185"/>
                <a:gd name="T13" fmla="*/ 113 h 355"/>
                <a:gd name="T14" fmla="*/ 105 w 185"/>
                <a:gd name="T15" fmla="*/ 109 h 355"/>
                <a:gd name="T16" fmla="*/ 129 w 185"/>
                <a:gd name="T17" fmla="*/ 113 h 355"/>
                <a:gd name="T18" fmla="*/ 148 w 185"/>
                <a:gd name="T19" fmla="*/ 121 h 355"/>
                <a:gd name="T20" fmla="*/ 164 w 185"/>
                <a:gd name="T21" fmla="*/ 134 h 355"/>
                <a:gd name="T22" fmla="*/ 175 w 185"/>
                <a:gd name="T23" fmla="*/ 154 h 355"/>
                <a:gd name="T24" fmla="*/ 181 w 185"/>
                <a:gd name="T25" fmla="*/ 177 h 355"/>
                <a:gd name="T26" fmla="*/ 185 w 185"/>
                <a:gd name="T27" fmla="*/ 207 h 355"/>
                <a:gd name="T28" fmla="*/ 185 w 185"/>
                <a:gd name="T29" fmla="*/ 355 h 355"/>
                <a:gd name="T30" fmla="*/ 162 w 185"/>
                <a:gd name="T31" fmla="*/ 355 h 355"/>
                <a:gd name="T32" fmla="*/ 162 w 185"/>
                <a:gd name="T33" fmla="*/ 211 h 355"/>
                <a:gd name="T34" fmla="*/ 162 w 185"/>
                <a:gd name="T35" fmla="*/ 185 h 355"/>
                <a:gd name="T36" fmla="*/ 156 w 185"/>
                <a:gd name="T37" fmla="*/ 164 h 355"/>
                <a:gd name="T38" fmla="*/ 148 w 185"/>
                <a:gd name="T39" fmla="*/ 148 h 355"/>
                <a:gd name="T40" fmla="*/ 134 w 185"/>
                <a:gd name="T41" fmla="*/ 138 h 355"/>
                <a:gd name="T42" fmla="*/ 119 w 185"/>
                <a:gd name="T43" fmla="*/ 131 h 355"/>
                <a:gd name="T44" fmla="*/ 99 w 185"/>
                <a:gd name="T45" fmla="*/ 129 h 355"/>
                <a:gd name="T46" fmla="*/ 78 w 185"/>
                <a:gd name="T47" fmla="*/ 132 h 355"/>
                <a:gd name="T48" fmla="*/ 60 w 185"/>
                <a:gd name="T49" fmla="*/ 140 h 355"/>
                <a:gd name="T50" fmla="*/ 43 w 185"/>
                <a:gd name="T51" fmla="*/ 154 h 355"/>
                <a:gd name="T52" fmla="*/ 31 w 185"/>
                <a:gd name="T53" fmla="*/ 173 h 355"/>
                <a:gd name="T54" fmla="*/ 23 w 185"/>
                <a:gd name="T55" fmla="*/ 197 h 355"/>
                <a:gd name="T56" fmla="*/ 21 w 185"/>
                <a:gd name="T57" fmla="*/ 222 h 355"/>
                <a:gd name="T58" fmla="*/ 21 w 185"/>
                <a:gd name="T59" fmla="*/ 355 h 355"/>
                <a:gd name="T60" fmla="*/ 0 w 185"/>
                <a:gd name="T61" fmla="*/ 355 h 355"/>
                <a:gd name="T62" fmla="*/ 0 w 185"/>
                <a:gd name="T6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5" h="355">
                  <a:moveTo>
                    <a:pt x="0" y="0"/>
                  </a:moveTo>
                  <a:lnTo>
                    <a:pt x="21" y="0"/>
                  </a:lnTo>
                  <a:lnTo>
                    <a:pt x="21" y="158"/>
                  </a:lnTo>
                  <a:lnTo>
                    <a:pt x="21" y="158"/>
                  </a:lnTo>
                  <a:lnTo>
                    <a:pt x="39" y="136"/>
                  </a:lnTo>
                  <a:lnTo>
                    <a:pt x="56" y="121"/>
                  </a:lnTo>
                  <a:lnTo>
                    <a:pt x="80" y="113"/>
                  </a:lnTo>
                  <a:lnTo>
                    <a:pt x="105" y="109"/>
                  </a:lnTo>
                  <a:lnTo>
                    <a:pt x="129" y="113"/>
                  </a:lnTo>
                  <a:lnTo>
                    <a:pt x="148" y="121"/>
                  </a:lnTo>
                  <a:lnTo>
                    <a:pt x="164" y="134"/>
                  </a:lnTo>
                  <a:lnTo>
                    <a:pt x="175" y="154"/>
                  </a:lnTo>
                  <a:lnTo>
                    <a:pt x="181" y="177"/>
                  </a:lnTo>
                  <a:lnTo>
                    <a:pt x="185" y="207"/>
                  </a:lnTo>
                  <a:lnTo>
                    <a:pt x="185" y="355"/>
                  </a:lnTo>
                  <a:lnTo>
                    <a:pt x="162" y="355"/>
                  </a:lnTo>
                  <a:lnTo>
                    <a:pt x="162" y="211"/>
                  </a:lnTo>
                  <a:lnTo>
                    <a:pt x="162" y="185"/>
                  </a:lnTo>
                  <a:lnTo>
                    <a:pt x="156" y="164"/>
                  </a:lnTo>
                  <a:lnTo>
                    <a:pt x="148" y="148"/>
                  </a:lnTo>
                  <a:lnTo>
                    <a:pt x="134" y="138"/>
                  </a:lnTo>
                  <a:lnTo>
                    <a:pt x="119" y="131"/>
                  </a:lnTo>
                  <a:lnTo>
                    <a:pt x="99" y="129"/>
                  </a:lnTo>
                  <a:lnTo>
                    <a:pt x="78" y="132"/>
                  </a:lnTo>
                  <a:lnTo>
                    <a:pt x="60" y="140"/>
                  </a:lnTo>
                  <a:lnTo>
                    <a:pt x="43" y="154"/>
                  </a:lnTo>
                  <a:lnTo>
                    <a:pt x="31" y="173"/>
                  </a:lnTo>
                  <a:lnTo>
                    <a:pt x="23" y="197"/>
                  </a:lnTo>
                  <a:lnTo>
                    <a:pt x="21" y="222"/>
                  </a:lnTo>
                  <a:lnTo>
                    <a:pt x="21" y="355"/>
                  </a:lnTo>
                  <a:lnTo>
                    <a:pt x="0" y="35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0" name="Freeform 10"/>
            <p:cNvSpPr>
              <a:spLocks/>
            </p:cNvSpPr>
            <p:nvPr userDrawn="1"/>
          </p:nvSpPr>
          <p:spPr bwMode="auto">
            <a:xfrm>
              <a:off x="2813" y="1304"/>
              <a:ext cx="185" cy="246"/>
            </a:xfrm>
            <a:custGeom>
              <a:avLst/>
              <a:gdLst>
                <a:gd name="T0" fmla="*/ 0 w 185"/>
                <a:gd name="T1" fmla="*/ 0 h 246"/>
                <a:gd name="T2" fmla="*/ 21 w 185"/>
                <a:gd name="T3" fmla="*/ 0 h 246"/>
                <a:gd name="T4" fmla="*/ 21 w 185"/>
                <a:gd name="T5" fmla="*/ 133 h 246"/>
                <a:gd name="T6" fmla="*/ 23 w 185"/>
                <a:gd name="T7" fmla="*/ 162 h 246"/>
                <a:gd name="T8" fmla="*/ 29 w 185"/>
                <a:gd name="T9" fmla="*/ 187 h 246"/>
                <a:gd name="T10" fmla="*/ 37 w 185"/>
                <a:gd name="T11" fmla="*/ 205 h 246"/>
                <a:gd name="T12" fmla="*/ 51 w 185"/>
                <a:gd name="T13" fmla="*/ 217 h 246"/>
                <a:gd name="T14" fmla="*/ 66 w 185"/>
                <a:gd name="T15" fmla="*/ 224 h 246"/>
                <a:gd name="T16" fmla="*/ 88 w 185"/>
                <a:gd name="T17" fmla="*/ 226 h 246"/>
                <a:gd name="T18" fmla="*/ 109 w 185"/>
                <a:gd name="T19" fmla="*/ 224 h 246"/>
                <a:gd name="T20" fmla="*/ 127 w 185"/>
                <a:gd name="T21" fmla="*/ 215 h 246"/>
                <a:gd name="T22" fmla="*/ 142 w 185"/>
                <a:gd name="T23" fmla="*/ 201 h 246"/>
                <a:gd name="T24" fmla="*/ 154 w 185"/>
                <a:gd name="T25" fmla="*/ 183 h 246"/>
                <a:gd name="T26" fmla="*/ 160 w 185"/>
                <a:gd name="T27" fmla="*/ 162 h 246"/>
                <a:gd name="T28" fmla="*/ 164 w 185"/>
                <a:gd name="T29" fmla="*/ 137 h 246"/>
                <a:gd name="T30" fmla="*/ 164 w 185"/>
                <a:gd name="T31" fmla="*/ 0 h 246"/>
                <a:gd name="T32" fmla="*/ 185 w 185"/>
                <a:gd name="T33" fmla="*/ 0 h 246"/>
                <a:gd name="T34" fmla="*/ 185 w 185"/>
                <a:gd name="T35" fmla="*/ 240 h 246"/>
                <a:gd name="T36" fmla="*/ 164 w 185"/>
                <a:gd name="T37" fmla="*/ 240 h 246"/>
                <a:gd name="T38" fmla="*/ 164 w 185"/>
                <a:gd name="T39" fmla="*/ 197 h 246"/>
                <a:gd name="T40" fmla="*/ 162 w 185"/>
                <a:gd name="T41" fmla="*/ 197 h 246"/>
                <a:gd name="T42" fmla="*/ 148 w 185"/>
                <a:gd name="T43" fmla="*/ 219 h 246"/>
                <a:gd name="T44" fmla="*/ 131 w 185"/>
                <a:gd name="T45" fmla="*/ 234 h 246"/>
                <a:gd name="T46" fmla="*/ 109 w 185"/>
                <a:gd name="T47" fmla="*/ 244 h 246"/>
                <a:gd name="T48" fmla="*/ 86 w 185"/>
                <a:gd name="T49" fmla="*/ 246 h 246"/>
                <a:gd name="T50" fmla="*/ 54 w 185"/>
                <a:gd name="T51" fmla="*/ 242 h 246"/>
                <a:gd name="T52" fmla="*/ 31 w 185"/>
                <a:gd name="T53" fmla="*/ 228 h 246"/>
                <a:gd name="T54" fmla="*/ 13 w 185"/>
                <a:gd name="T55" fmla="*/ 207 h 246"/>
                <a:gd name="T56" fmla="*/ 4 w 185"/>
                <a:gd name="T57" fmla="*/ 178 h 246"/>
                <a:gd name="T58" fmla="*/ 0 w 185"/>
                <a:gd name="T59" fmla="*/ 138 h 246"/>
                <a:gd name="T60" fmla="*/ 0 w 185"/>
                <a:gd name="T6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46">
                  <a:moveTo>
                    <a:pt x="0" y="0"/>
                  </a:moveTo>
                  <a:lnTo>
                    <a:pt x="21" y="0"/>
                  </a:lnTo>
                  <a:lnTo>
                    <a:pt x="21" y="133"/>
                  </a:lnTo>
                  <a:lnTo>
                    <a:pt x="23" y="162"/>
                  </a:lnTo>
                  <a:lnTo>
                    <a:pt x="29" y="187"/>
                  </a:lnTo>
                  <a:lnTo>
                    <a:pt x="37" y="205"/>
                  </a:lnTo>
                  <a:lnTo>
                    <a:pt x="51" y="217"/>
                  </a:lnTo>
                  <a:lnTo>
                    <a:pt x="66" y="224"/>
                  </a:lnTo>
                  <a:lnTo>
                    <a:pt x="88" y="226"/>
                  </a:lnTo>
                  <a:lnTo>
                    <a:pt x="109" y="224"/>
                  </a:lnTo>
                  <a:lnTo>
                    <a:pt x="127" y="215"/>
                  </a:lnTo>
                  <a:lnTo>
                    <a:pt x="142" y="201"/>
                  </a:lnTo>
                  <a:lnTo>
                    <a:pt x="154" y="183"/>
                  </a:lnTo>
                  <a:lnTo>
                    <a:pt x="160" y="162"/>
                  </a:lnTo>
                  <a:lnTo>
                    <a:pt x="164" y="137"/>
                  </a:lnTo>
                  <a:lnTo>
                    <a:pt x="164" y="0"/>
                  </a:lnTo>
                  <a:lnTo>
                    <a:pt x="185" y="0"/>
                  </a:lnTo>
                  <a:lnTo>
                    <a:pt x="185" y="240"/>
                  </a:lnTo>
                  <a:lnTo>
                    <a:pt x="164" y="240"/>
                  </a:lnTo>
                  <a:lnTo>
                    <a:pt x="164" y="197"/>
                  </a:lnTo>
                  <a:lnTo>
                    <a:pt x="162" y="197"/>
                  </a:lnTo>
                  <a:lnTo>
                    <a:pt x="148" y="219"/>
                  </a:lnTo>
                  <a:lnTo>
                    <a:pt x="131" y="234"/>
                  </a:lnTo>
                  <a:lnTo>
                    <a:pt x="109" y="244"/>
                  </a:lnTo>
                  <a:lnTo>
                    <a:pt x="86" y="246"/>
                  </a:lnTo>
                  <a:lnTo>
                    <a:pt x="54" y="242"/>
                  </a:lnTo>
                  <a:lnTo>
                    <a:pt x="31" y="228"/>
                  </a:lnTo>
                  <a:lnTo>
                    <a:pt x="13" y="207"/>
                  </a:lnTo>
                  <a:lnTo>
                    <a:pt x="4" y="178"/>
                  </a:lnTo>
                  <a:lnTo>
                    <a:pt x="0" y="13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1" name="Freeform 11"/>
            <p:cNvSpPr>
              <a:spLocks/>
            </p:cNvSpPr>
            <p:nvPr userDrawn="1"/>
          </p:nvSpPr>
          <p:spPr bwMode="auto">
            <a:xfrm>
              <a:off x="3075" y="1298"/>
              <a:ext cx="322" cy="246"/>
            </a:xfrm>
            <a:custGeom>
              <a:avLst/>
              <a:gdLst>
                <a:gd name="T0" fmla="*/ 96 w 322"/>
                <a:gd name="T1" fmla="*/ 0 h 246"/>
                <a:gd name="T2" fmla="*/ 119 w 322"/>
                <a:gd name="T3" fmla="*/ 4 h 246"/>
                <a:gd name="T4" fmla="*/ 140 w 322"/>
                <a:gd name="T5" fmla="*/ 16 h 246"/>
                <a:gd name="T6" fmla="*/ 156 w 322"/>
                <a:gd name="T7" fmla="*/ 33 h 246"/>
                <a:gd name="T8" fmla="*/ 166 w 322"/>
                <a:gd name="T9" fmla="*/ 55 h 246"/>
                <a:gd name="T10" fmla="*/ 180 w 322"/>
                <a:gd name="T11" fmla="*/ 33 h 246"/>
                <a:gd name="T12" fmla="*/ 199 w 322"/>
                <a:gd name="T13" fmla="*/ 16 h 246"/>
                <a:gd name="T14" fmla="*/ 221 w 322"/>
                <a:gd name="T15" fmla="*/ 4 h 246"/>
                <a:gd name="T16" fmla="*/ 244 w 322"/>
                <a:gd name="T17" fmla="*/ 0 h 246"/>
                <a:gd name="T18" fmla="*/ 271 w 322"/>
                <a:gd name="T19" fmla="*/ 4 h 246"/>
                <a:gd name="T20" fmla="*/ 295 w 322"/>
                <a:gd name="T21" fmla="*/ 16 h 246"/>
                <a:gd name="T22" fmla="*/ 311 w 322"/>
                <a:gd name="T23" fmla="*/ 35 h 246"/>
                <a:gd name="T24" fmla="*/ 320 w 322"/>
                <a:gd name="T25" fmla="*/ 63 h 246"/>
                <a:gd name="T26" fmla="*/ 322 w 322"/>
                <a:gd name="T27" fmla="*/ 98 h 246"/>
                <a:gd name="T28" fmla="*/ 322 w 322"/>
                <a:gd name="T29" fmla="*/ 246 h 246"/>
                <a:gd name="T30" fmla="*/ 301 w 322"/>
                <a:gd name="T31" fmla="*/ 246 h 246"/>
                <a:gd name="T32" fmla="*/ 301 w 322"/>
                <a:gd name="T33" fmla="*/ 102 h 246"/>
                <a:gd name="T34" fmla="*/ 299 w 322"/>
                <a:gd name="T35" fmla="*/ 76 h 246"/>
                <a:gd name="T36" fmla="*/ 295 w 322"/>
                <a:gd name="T37" fmla="*/ 55 h 246"/>
                <a:gd name="T38" fmla="*/ 287 w 322"/>
                <a:gd name="T39" fmla="*/ 39 h 246"/>
                <a:gd name="T40" fmla="*/ 277 w 322"/>
                <a:gd name="T41" fmla="*/ 29 h 246"/>
                <a:gd name="T42" fmla="*/ 262 w 322"/>
                <a:gd name="T43" fmla="*/ 22 h 246"/>
                <a:gd name="T44" fmla="*/ 242 w 322"/>
                <a:gd name="T45" fmla="*/ 20 h 246"/>
                <a:gd name="T46" fmla="*/ 225 w 322"/>
                <a:gd name="T47" fmla="*/ 23 h 246"/>
                <a:gd name="T48" fmla="*/ 207 w 322"/>
                <a:gd name="T49" fmla="*/ 31 h 246"/>
                <a:gd name="T50" fmla="*/ 193 w 322"/>
                <a:gd name="T51" fmla="*/ 45 h 246"/>
                <a:gd name="T52" fmla="*/ 182 w 322"/>
                <a:gd name="T53" fmla="*/ 63 h 246"/>
                <a:gd name="T54" fmla="*/ 174 w 322"/>
                <a:gd name="T55" fmla="*/ 84 h 246"/>
                <a:gd name="T56" fmla="*/ 172 w 322"/>
                <a:gd name="T57" fmla="*/ 105 h 246"/>
                <a:gd name="T58" fmla="*/ 172 w 322"/>
                <a:gd name="T59" fmla="*/ 246 h 246"/>
                <a:gd name="T60" fmla="*/ 150 w 322"/>
                <a:gd name="T61" fmla="*/ 246 h 246"/>
                <a:gd name="T62" fmla="*/ 150 w 322"/>
                <a:gd name="T63" fmla="*/ 100 h 246"/>
                <a:gd name="T64" fmla="*/ 148 w 322"/>
                <a:gd name="T65" fmla="*/ 72 h 246"/>
                <a:gd name="T66" fmla="*/ 140 w 322"/>
                <a:gd name="T67" fmla="*/ 49 h 246"/>
                <a:gd name="T68" fmla="*/ 129 w 322"/>
                <a:gd name="T69" fmla="*/ 33 h 246"/>
                <a:gd name="T70" fmla="*/ 111 w 322"/>
                <a:gd name="T71" fmla="*/ 23 h 246"/>
                <a:gd name="T72" fmla="*/ 90 w 322"/>
                <a:gd name="T73" fmla="*/ 20 h 246"/>
                <a:gd name="T74" fmla="*/ 72 w 322"/>
                <a:gd name="T75" fmla="*/ 23 h 246"/>
                <a:gd name="T76" fmla="*/ 54 w 322"/>
                <a:gd name="T77" fmla="*/ 31 h 246"/>
                <a:gd name="T78" fmla="*/ 41 w 322"/>
                <a:gd name="T79" fmla="*/ 45 h 246"/>
                <a:gd name="T80" fmla="*/ 29 w 322"/>
                <a:gd name="T81" fmla="*/ 63 h 246"/>
                <a:gd name="T82" fmla="*/ 23 w 322"/>
                <a:gd name="T83" fmla="*/ 84 h 246"/>
                <a:gd name="T84" fmla="*/ 21 w 322"/>
                <a:gd name="T85" fmla="*/ 107 h 246"/>
                <a:gd name="T86" fmla="*/ 21 w 322"/>
                <a:gd name="T87" fmla="*/ 246 h 246"/>
                <a:gd name="T88" fmla="*/ 0 w 322"/>
                <a:gd name="T89" fmla="*/ 246 h 246"/>
                <a:gd name="T90" fmla="*/ 0 w 322"/>
                <a:gd name="T91" fmla="*/ 6 h 246"/>
                <a:gd name="T92" fmla="*/ 21 w 322"/>
                <a:gd name="T93" fmla="*/ 6 h 246"/>
                <a:gd name="T94" fmla="*/ 21 w 322"/>
                <a:gd name="T95" fmla="*/ 47 h 246"/>
                <a:gd name="T96" fmla="*/ 23 w 322"/>
                <a:gd name="T97" fmla="*/ 47 h 246"/>
                <a:gd name="T98" fmla="*/ 41 w 322"/>
                <a:gd name="T99" fmla="*/ 22 h 246"/>
                <a:gd name="T100" fmla="*/ 66 w 322"/>
                <a:gd name="T101" fmla="*/ 6 h 246"/>
                <a:gd name="T102" fmla="*/ 96 w 322"/>
                <a:gd name="T10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2" h="246">
                  <a:moveTo>
                    <a:pt x="96" y="0"/>
                  </a:moveTo>
                  <a:lnTo>
                    <a:pt x="119" y="4"/>
                  </a:lnTo>
                  <a:lnTo>
                    <a:pt x="140" y="16"/>
                  </a:lnTo>
                  <a:lnTo>
                    <a:pt x="156" y="33"/>
                  </a:lnTo>
                  <a:lnTo>
                    <a:pt x="166" y="55"/>
                  </a:lnTo>
                  <a:lnTo>
                    <a:pt x="180" y="33"/>
                  </a:lnTo>
                  <a:lnTo>
                    <a:pt x="199" y="16"/>
                  </a:lnTo>
                  <a:lnTo>
                    <a:pt x="221" y="4"/>
                  </a:lnTo>
                  <a:lnTo>
                    <a:pt x="244" y="0"/>
                  </a:lnTo>
                  <a:lnTo>
                    <a:pt x="271" y="4"/>
                  </a:lnTo>
                  <a:lnTo>
                    <a:pt x="295" y="16"/>
                  </a:lnTo>
                  <a:lnTo>
                    <a:pt x="311" y="35"/>
                  </a:lnTo>
                  <a:lnTo>
                    <a:pt x="320" y="63"/>
                  </a:lnTo>
                  <a:lnTo>
                    <a:pt x="322" y="98"/>
                  </a:lnTo>
                  <a:lnTo>
                    <a:pt x="322" y="246"/>
                  </a:lnTo>
                  <a:lnTo>
                    <a:pt x="301" y="246"/>
                  </a:lnTo>
                  <a:lnTo>
                    <a:pt x="301" y="102"/>
                  </a:lnTo>
                  <a:lnTo>
                    <a:pt x="299" y="76"/>
                  </a:lnTo>
                  <a:lnTo>
                    <a:pt x="295" y="55"/>
                  </a:lnTo>
                  <a:lnTo>
                    <a:pt x="287" y="39"/>
                  </a:lnTo>
                  <a:lnTo>
                    <a:pt x="277" y="29"/>
                  </a:lnTo>
                  <a:lnTo>
                    <a:pt x="262" y="22"/>
                  </a:lnTo>
                  <a:lnTo>
                    <a:pt x="242" y="20"/>
                  </a:lnTo>
                  <a:lnTo>
                    <a:pt x="225" y="23"/>
                  </a:lnTo>
                  <a:lnTo>
                    <a:pt x="207" y="31"/>
                  </a:lnTo>
                  <a:lnTo>
                    <a:pt x="193" y="45"/>
                  </a:lnTo>
                  <a:lnTo>
                    <a:pt x="182" y="63"/>
                  </a:lnTo>
                  <a:lnTo>
                    <a:pt x="174" y="84"/>
                  </a:lnTo>
                  <a:lnTo>
                    <a:pt x="172" y="105"/>
                  </a:lnTo>
                  <a:lnTo>
                    <a:pt x="172" y="246"/>
                  </a:lnTo>
                  <a:lnTo>
                    <a:pt x="150" y="246"/>
                  </a:lnTo>
                  <a:lnTo>
                    <a:pt x="150" y="100"/>
                  </a:lnTo>
                  <a:lnTo>
                    <a:pt x="148" y="72"/>
                  </a:lnTo>
                  <a:lnTo>
                    <a:pt x="140" y="49"/>
                  </a:lnTo>
                  <a:lnTo>
                    <a:pt x="129" y="33"/>
                  </a:lnTo>
                  <a:lnTo>
                    <a:pt x="111" y="23"/>
                  </a:lnTo>
                  <a:lnTo>
                    <a:pt x="90" y="20"/>
                  </a:lnTo>
                  <a:lnTo>
                    <a:pt x="72" y="23"/>
                  </a:lnTo>
                  <a:lnTo>
                    <a:pt x="54" y="31"/>
                  </a:lnTo>
                  <a:lnTo>
                    <a:pt x="41" y="45"/>
                  </a:lnTo>
                  <a:lnTo>
                    <a:pt x="29" y="63"/>
                  </a:lnTo>
                  <a:lnTo>
                    <a:pt x="23" y="84"/>
                  </a:lnTo>
                  <a:lnTo>
                    <a:pt x="21" y="107"/>
                  </a:lnTo>
                  <a:lnTo>
                    <a:pt x="21" y="246"/>
                  </a:lnTo>
                  <a:lnTo>
                    <a:pt x="0" y="246"/>
                  </a:lnTo>
                  <a:lnTo>
                    <a:pt x="0" y="6"/>
                  </a:lnTo>
                  <a:lnTo>
                    <a:pt x="21" y="6"/>
                  </a:lnTo>
                  <a:lnTo>
                    <a:pt x="21" y="47"/>
                  </a:lnTo>
                  <a:lnTo>
                    <a:pt x="23" y="47"/>
                  </a:lnTo>
                  <a:lnTo>
                    <a:pt x="41" y="22"/>
                  </a:lnTo>
                  <a:lnTo>
                    <a:pt x="66" y="6"/>
                  </a:lnTo>
                  <a:lnTo>
                    <a:pt x="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2" name="Freeform 12"/>
            <p:cNvSpPr>
              <a:spLocks noEditPoints="1"/>
            </p:cNvSpPr>
            <p:nvPr userDrawn="1"/>
          </p:nvSpPr>
          <p:spPr bwMode="auto">
            <a:xfrm>
              <a:off x="3456" y="1298"/>
              <a:ext cx="180" cy="252"/>
            </a:xfrm>
            <a:custGeom>
              <a:avLst/>
              <a:gdLst>
                <a:gd name="T0" fmla="*/ 156 w 180"/>
                <a:gd name="T1" fmla="*/ 117 h 252"/>
                <a:gd name="T2" fmla="*/ 92 w 180"/>
                <a:gd name="T3" fmla="*/ 127 h 252"/>
                <a:gd name="T4" fmla="*/ 66 w 180"/>
                <a:gd name="T5" fmla="*/ 131 h 252"/>
                <a:gd name="T6" fmla="*/ 49 w 180"/>
                <a:gd name="T7" fmla="*/ 137 h 252"/>
                <a:gd name="T8" fmla="*/ 37 w 180"/>
                <a:gd name="T9" fmla="*/ 144 h 252"/>
                <a:gd name="T10" fmla="*/ 27 w 180"/>
                <a:gd name="T11" fmla="*/ 160 h 252"/>
                <a:gd name="T12" fmla="*/ 23 w 180"/>
                <a:gd name="T13" fmla="*/ 184 h 252"/>
                <a:gd name="T14" fmla="*/ 27 w 180"/>
                <a:gd name="T15" fmla="*/ 203 h 252"/>
                <a:gd name="T16" fmla="*/ 37 w 180"/>
                <a:gd name="T17" fmla="*/ 219 h 252"/>
                <a:gd name="T18" fmla="*/ 55 w 180"/>
                <a:gd name="T19" fmla="*/ 228 h 252"/>
                <a:gd name="T20" fmla="*/ 76 w 180"/>
                <a:gd name="T21" fmla="*/ 232 h 252"/>
                <a:gd name="T22" fmla="*/ 98 w 180"/>
                <a:gd name="T23" fmla="*/ 230 h 252"/>
                <a:gd name="T24" fmla="*/ 117 w 180"/>
                <a:gd name="T25" fmla="*/ 221 h 252"/>
                <a:gd name="T26" fmla="*/ 135 w 180"/>
                <a:gd name="T27" fmla="*/ 207 h 252"/>
                <a:gd name="T28" fmla="*/ 147 w 180"/>
                <a:gd name="T29" fmla="*/ 187 h 252"/>
                <a:gd name="T30" fmla="*/ 154 w 180"/>
                <a:gd name="T31" fmla="*/ 166 h 252"/>
                <a:gd name="T32" fmla="*/ 156 w 180"/>
                <a:gd name="T33" fmla="*/ 141 h 252"/>
                <a:gd name="T34" fmla="*/ 156 w 180"/>
                <a:gd name="T35" fmla="*/ 117 h 252"/>
                <a:gd name="T36" fmla="*/ 102 w 180"/>
                <a:gd name="T37" fmla="*/ 0 h 252"/>
                <a:gd name="T38" fmla="*/ 125 w 180"/>
                <a:gd name="T39" fmla="*/ 2 h 252"/>
                <a:gd name="T40" fmla="*/ 143 w 180"/>
                <a:gd name="T41" fmla="*/ 10 h 252"/>
                <a:gd name="T42" fmla="*/ 158 w 180"/>
                <a:gd name="T43" fmla="*/ 23 h 252"/>
                <a:gd name="T44" fmla="*/ 170 w 180"/>
                <a:gd name="T45" fmla="*/ 41 h 252"/>
                <a:gd name="T46" fmla="*/ 176 w 180"/>
                <a:gd name="T47" fmla="*/ 63 h 252"/>
                <a:gd name="T48" fmla="*/ 180 w 180"/>
                <a:gd name="T49" fmla="*/ 90 h 252"/>
                <a:gd name="T50" fmla="*/ 180 w 180"/>
                <a:gd name="T51" fmla="*/ 246 h 252"/>
                <a:gd name="T52" fmla="*/ 156 w 180"/>
                <a:gd name="T53" fmla="*/ 246 h 252"/>
                <a:gd name="T54" fmla="*/ 156 w 180"/>
                <a:gd name="T55" fmla="*/ 197 h 252"/>
                <a:gd name="T56" fmla="*/ 156 w 180"/>
                <a:gd name="T57" fmla="*/ 197 h 252"/>
                <a:gd name="T58" fmla="*/ 143 w 180"/>
                <a:gd name="T59" fmla="*/ 221 h 252"/>
                <a:gd name="T60" fmla="*/ 123 w 180"/>
                <a:gd name="T61" fmla="*/ 238 h 252"/>
                <a:gd name="T62" fmla="*/ 100 w 180"/>
                <a:gd name="T63" fmla="*/ 248 h 252"/>
                <a:gd name="T64" fmla="*/ 74 w 180"/>
                <a:gd name="T65" fmla="*/ 252 h 252"/>
                <a:gd name="T66" fmla="*/ 53 w 180"/>
                <a:gd name="T67" fmla="*/ 250 h 252"/>
                <a:gd name="T68" fmla="*/ 35 w 180"/>
                <a:gd name="T69" fmla="*/ 244 h 252"/>
                <a:gd name="T70" fmla="*/ 21 w 180"/>
                <a:gd name="T71" fmla="*/ 232 h 252"/>
                <a:gd name="T72" fmla="*/ 10 w 180"/>
                <a:gd name="T73" fmla="*/ 219 h 252"/>
                <a:gd name="T74" fmla="*/ 2 w 180"/>
                <a:gd name="T75" fmla="*/ 203 h 252"/>
                <a:gd name="T76" fmla="*/ 0 w 180"/>
                <a:gd name="T77" fmla="*/ 184 h 252"/>
                <a:gd name="T78" fmla="*/ 4 w 180"/>
                <a:gd name="T79" fmla="*/ 162 h 252"/>
                <a:gd name="T80" fmla="*/ 14 w 180"/>
                <a:gd name="T81" fmla="*/ 143 h 252"/>
                <a:gd name="T82" fmla="*/ 29 w 180"/>
                <a:gd name="T83" fmla="*/ 127 h 252"/>
                <a:gd name="T84" fmla="*/ 53 w 180"/>
                <a:gd name="T85" fmla="*/ 115 h 252"/>
                <a:gd name="T86" fmla="*/ 84 w 180"/>
                <a:gd name="T87" fmla="*/ 109 h 252"/>
                <a:gd name="T88" fmla="*/ 156 w 180"/>
                <a:gd name="T89" fmla="*/ 98 h 252"/>
                <a:gd name="T90" fmla="*/ 154 w 180"/>
                <a:gd name="T91" fmla="*/ 70 h 252"/>
                <a:gd name="T92" fmla="*/ 149 w 180"/>
                <a:gd name="T93" fmla="*/ 49 h 252"/>
                <a:gd name="T94" fmla="*/ 137 w 180"/>
                <a:gd name="T95" fmla="*/ 33 h 252"/>
                <a:gd name="T96" fmla="*/ 119 w 180"/>
                <a:gd name="T97" fmla="*/ 23 h 252"/>
                <a:gd name="T98" fmla="*/ 100 w 180"/>
                <a:gd name="T99" fmla="*/ 20 h 252"/>
                <a:gd name="T100" fmla="*/ 72 w 180"/>
                <a:gd name="T101" fmla="*/ 23 h 252"/>
                <a:gd name="T102" fmla="*/ 47 w 180"/>
                <a:gd name="T103" fmla="*/ 35 h 252"/>
                <a:gd name="T104" fmla="*/ 21 w 180"/>
                <a:gd name="T105" fmla="*/ 53 h 252"/>
                <a:gd name="T106" fmla="*/ 21 w 180"/>
                <a:gd name="T107" fmla="*/ 25 h 252"/>
                <a:gd name="T108" fmla="*/ 37 w 180"/>
                <a:gd name="T109" fmla="*/ 16 h 252"/>
                <a:gd name="T110" fmla="*/ 59 w 180"/>
                <a:gd name="T111" fmla="*/ 8 h 252"/>
                <a:gd name="T112" fmla="*/ 80 w 180"/>
                <a:gd name="T113" fmla="*/ 2 h 252"/>
                <a:gd name="T114" fmla="*/ 102 w 180"/>
                <a:gd name="T11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252">
                  <a:moveTo>
                    <a:pt x="156" y="117"/>
                  </a:moveTo>
                  <a:lnTo>
                    <a:pt x="92" y="127"/>
                  </a:lnTo>
                  <a:lnTo>
                    <a:pt x="66" y="131"/>
                  </a:lnTo>
                  <a:lnTo>
                    <a:pt x="49" y="137"/>
                  </a:lnTo>
                  <a:lnTo>
                    <a:pt x="37" y="144"/>
                  </a:lnTo>
                  <a:lnTo>
                    <a:pt x="27" y="160"/>
                  </a:lnTo>
                  <a:lnTo>
                    <a:pt x="23" y="184"/>
                  </a:lnTo>
                  <a:lnTo>
                    <a:pt x="27" y="203"/>
                  </a:lnTo>
                  <a:lnTo>
                    <a:pt x="37" y="219"/>
                  </a:lnTo>
                  <a:lnTo>
                    <a:pt x="55" y="228"/>
                  </a:lnTo>
                  <a:lnTo>
                    <a:pt x="76" y="232"/>
                  </a:lnTo>
                  <a:lnTo>
                    <a:pt x="98" y="230"/>
                  </a:lnTo>
                  <a:lnTo>
                    <a:pt x="117" y="221"/>
                  </a:lnTo>
                  <a:lnTo>
                    <a:pt x="135" y="207"/>
                  </a:lnTo>
                  <a:lnTo>
                    <a:pt x="147" y="187"/>
                  </a:lnTo>
                  <a:lnTo>
                    <a:pt x="154" y="166"/>
                  </a:lnTo>
                  <a:lnTo>
                    <a:pt x="156" y="141"/>
                  </a:lnTo>
                  <a:lnTo>
                    <a:pt x="156" y="117"/>
                  </a:lnTo>
                  <a:close/>
                  <a:moveTo>
                    <a:pt x="102" y="0"/>
                  </a:moveTo>
                  <a:lnTo>
                    <a:pt x="125" y="2"/>
                  </a:lnTo>
                  <a:lnTo>
                    <a:pt x="143" y="10"/>
                  </a:lnTo>
                  <a:lnTo>
                    <a:pt x="158" y="23"/>
                  </a:lnTo>
                  <a:lnTo>
                    <a:pt x="170" y="41"/>
                  </a:lnTo>
                  <a:lnTo>
                    <a:pt x="176" y="63"/>
                  </a:lnTo>
                  <a:lnTo>
                    <a:pt x="180" y="90"/>
                  </a:lnTo>
                  <a:lnTo>
                    <a:pt x="180" y="246"/>
                  </a:lnTo>
                  <a:lnTo>
                    <a:pt x="156" y="246"/>
                  </a:lnTo>
                  <a:lnTo>
                    <a:pt x="156" y="197"/>
                  </a:lnTo>
                  <a:lnTo>
                    <a:pt x="156" y="197"/>
                  </a:lnTo>
                  <a:lnTo>
                    <a:pt x="143" y="221"/>
                  </a:lnTo>
                  <a:lnTo>
                    <a:pt x="123" y="238"/>
                  </a:lnTo>
                  <a:lnTo>
                    <a:pt x="100" y="248"/>
                  </a:lnTo>
                  <a:lnTo>
                    <a:pt x="74" y="252"/>
                  </a:lnTo>
                  <a:lnTo>
                    <a:pt x="53" y="250"/>
                  </a:lnTo>
                  <a:lnTo>
                    <a:pt x="35" y="244"/>
                  </a:lnTo>
                  <a:lnTo>
                    <a:pt x="21" y="232"/>
                  </a:lnTo>
                  <a:lnTo>
                    <a:pt x="10" y="219"/>
                  </a:lnTo>
                  <a:lnTo>
                    <a:pt x="2" y="203"/>
                  </a:lnTo>
                  <a:lnTo>
                    <a:pt x="0" y="184"/>
                  </a:lnTo>
                  <a:lnTo>
                    <a:pt x="4" y="162"/>
                  </a:lnTo>
                  <a:lnTo>
                    <a:pt x="14" y="143"/>
                  </a:lnTo>
                  <a:lnTo>
                    <a:pt x="29" y="127"/>
                  </a:lnTo>
                  <a:lnTo>
                    <a:pt x="53" y="115"/>
                  </a:lnTo>
                  <a:lnTo>
                    <a:pt x="84" y="109"/>
                  </a:lnTo>
                  <a:lnTo>
                    <a:pt x="156" y="98"/>
                  </a:lnTo>
                  <a:lnTo>
                    <a:pt x="154" y="70"/>
                  </a:lnTo>
                  <a:lnTo>
                    <a:pt x="149" y="49"/>
                  </a:lnTo>
                  <a:lnTo>
                    <a:pt x="137" y="33"/>
                  </a:lnTo>
                  <a:lnTo>
                    <a:pt x="119" y="23"/>
                  </a:lnTo>
                  <a:lnTo>
                    <a:pt x="100" y="20"/>
                  </a:lnTo>
                  <a:lnTo>
                    <a:pt x="72" y="23"/>
                  </a:lnTo>
                  <a:lnTo>
                    <a:pt x="47" y="35"/>
                  </a:lnTo>
                  <a:lnTo>
                    <a:pt x="21" y="53"/>
                  </a:lnTo>
                  <a:lnTo>
                    <a:pt x="21" y="25"/>
                  </a:lnTo>
                  <a:lnTo>
                    <a:pt x="37" y="16"/>
                  </a:lnTo>
                  <a:lnTo>
                    <a:pt x="59" y="8"/>
                  </a:lnTo>
                  <a:lnTo>
                    <a:pt x="80" y="2"/>
                  </a:lnTo>
                  <a:lnTo>
                    <a:pt x="10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5" name="Freeform 13"/>
            <p:cNvSpPr>
              <a:spLocks/>
            </p:cNvSpPr>
            <p:nvPr userDrawn="1"/>
          </p:nvSpPr>
          <p:spPr bwMode="auto">
            <a:xfrm>
              <a:off x="3706" y="1298"/>
              <a:ext cx="186" cy="246"/>
            </a:xfrm>
            <a:custGeom>
              <a:avLst/>
              <a:gdLst>
                <a:gd name="T0" fmla="*/ 106 w 186"/>
                <a:gd name="T1" fmla="*/ 0 h 246"/>
                <a:gd name="T2" fmla="*/ 129 w 186"/>
                <a:gd name="T3" fmla="*/ 4 h 246"/>
                <a:gd name="T4" fmla="*/ 149 w 186"/>
                <a:gd name="T5" fmla="*/ 12 h 246"/>
                <a:gd name="T6" fmla="*/ 166 w 186"/>
                <a:gd name="T7" fmla="*/ 25 h 246"/>
                <a:gd name="T8" fmla="*/ 176 w 186"/>
                <a:gd name="T9" fmla="*/ 45 h 246"/>
                <a:gd name="T10" fmla="*/ 184 w 186"/>
                <a:gd name="T11" fmla="*/ 70 h 246"/>
                <a:gd name="T12" fmla="*/ 186 w 186"/>
                <a:gd name="T13" fmla="*/ 100 h 246"/>
                <a:gd name="T14" fmla="*/ 186 w 186"/>
                <a:gd name="T15" fmla="*/ 246 h 246"/>
                <a:gd name="T16" fmla="*/ 164 w 186"/>
                <a:gd name="T17" fmla="*/ 246 h 246"/>
                <a:gd name="T18" fmla="*/ 164 w 186"/>
                <a:gd name="T19" fmla="*/ 107 h 246"/>
                <a:gd name="T20" fmla="*/ 162 w 186"/>
                <a:gd name="T21" fmla="*/ 76 h 246"/>
                <a:gd name="T22" fmla="*/ 155 w 186"/>
                <a:gd name="T23" fmla="*/ 51 h 246"/>
                <a:gd name="T24" fmla="*/ 143 w 186"/>
                <a:gd name="T25" fmla="*/ 33 h 246"/>
                <a:gd name="T26" fmla="*/ 125 w 186"/>
                <a:gd name="T27" fmla="*/ 23 h 246"/>
                <a:gd name="T28" fmla="*/ 102 w 186"/>
                <a:gd name="T29" fmla="*/ 20 h 246"/>
                <a:gd name="T30" fmla="*/ 80 w 186"/>
                <a:gd name="T31" fmla="*/ 23 h 246"/>
                <a:gd name="T32" fmla="*/ 61 w 186"/>
                <a:gd name="T33" fmla="*/ 31 h 246"/>
                <a:gd name="T34" fmla="*/ 45 w 186"/>
                <a:gd name="T35" fmla="*/ 45 h 246"/>
                <a:gd name="T36" fmla="*/ 33 w 186"/>
                <a:gd name="T37" fmla="*/ 64 h 246"/>
                <a:gd name="T38" fmla="*/ 26 w 186"/>
                <a:gd name="T39" fmla="*/ 84 h 246"/>
                <a:gd name="T40" fmla="*/ 24 w 186"/>
                <a:gd name="T41" fmla="*/ 109 h 246"/>
                <a:gd name="T42" fmla="*/ 24 w 186"/>
                <a:gd name="T43" fmla="*/ 246 h 246"/>
                <a:gd name="T44" fmla="*/ 0 w 186"/>
                <a:gd name="T45" fmla="*/ 246 h 246"/>
                <a:gd name="T46" fmla="*/ 0 w 186"/>
                <a:gd name="T47" fmla="*/ 6 h 246"/>
                <a:gd name="T48" fmla="*/ 24 w 186"/>
                <a:gd name="T49" fmla="*/ 6 h 246"/>
                <a:gd name="T50" fmla="*/ 24 w 186"/>
                <a:gd name="T51" fmla="*/ 51 h 246"/>
                <a:gd name="T52" fmla="*/ 24 w 186"/>
                <a:gd name="T53" fmla="*/ 51 h 246"/>
                <a:gd name="T54" fmla="*/ 39 w 186"/>
                <a:gd name="T55" fmla="*/ 27 h 246"/>
                <a:gd name="T56" fmla="*/ 57 w 186"/>
                <a:gd name="T57" fmla="*/ 14 h 246"/>
                <a:gd name="T58" fmla="*/ 80 w 186"/>
                <a:gd name="T59" fmla="*/ 4 h 246"/>
                <a:gd name="T60" fmla="*/ 106 w 186"/>
                <a:gd name="T6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6" h="246">
                  <a:moveTo>
                    <a:pt x="106" y="0"/>
                  </a:moveTo>
                  <a:lnTo>
                    <a:pt x="129" y="4"/>
                  </a:lnTo>
                  <a:lnTo>
                    <a:pt x="149" y="12"/>
                  </a:lnTo>
                  <a:lnTo>
                    <a:pt x="166" y="25"/>
                  </a:lnTo>
                  <a:lnTo>
                    <a:pt x="176" y="45"/>
                  </a:lnTo>
                  <a:lnTo>
                    <a:pt x="184" y="70"/>
                  </a:lnTo>
                  <a:lnTo>
                    <a:pt x="186" y="100"/>
                  </a:lnTo>
                  <a:lnTo>
                    <a:pt x="186" y="246"/>
                  </a:lnTo>
                  <a:lnTo>
                    <a:pt x="164" y="246"/>
                  </a:lnTo>
                  <a:lnTo>
                    <a:pt x="164" y="107"/>
                  </a:lnTo>
                  <a:lnTo>
                    <a:pt x="162" y="76"/>
                  </a:lnTo>
                  <a:lnTo>
                    <a:pt x="155" y="51"/>
                  </a:lnTo>
                  <a:lnTo>
                    <a:pt x="143" y="33"/>
                  </a:lnTo>
                  <a:lnTo>
                    <a:pt x="125" y="23"/>
                  </a:lnTo>
                  <a:lnTo>
                    <a:pt x="102" y="20"/>
                  </a:lnTo>
                  <a:lnTo>
                    <a:pt x="80" y="23"/>
                  </a:lnTo>
                  <a:lnTo>
                    <a:pt x="61" y="31"/>
                  </a:lnTo>
                  <a:lnTo>
                    <a:pt x="45" y="45"/>
                  </a:lnTo>
                  <a:lnTo>
                    <a:pt x="33" y="64"/>
                  </a:lnTo>
                  <a:lnTo>
                    <a:pt x="26" y="84"/>
                  </a:lnTo>
                  <a:lnTo>
                    <a:pt x="24" y="109"/>
                  </a:lnTo>
                  <a:lnTo>
                    <a:pt x="24" y="246"/>
                  </a:lnTo>
                  <a:lnTo>
                    <a:pt x="0" y="246"/>
                  </a:lnTo>
                  <a:lnTo>
                    <a:pt x="0" y="6"/>
                  </a:lnTo>
                  <a:lnTo>
                    <a:pt x="24" y="6"/>
                  </a:lnTo>
                  <a:lnTo>
                    <a:pt x="24" y="51"/>
                  </a:lnTo>
                  <a:lnTo>
                    <a:pt x="24" y="51"/>
                  </a:lnTo>
                  <a:lnTo>
                    <a:pt x="39" y="27"/>
                  </a:lnTo>
                  <a:lnTo>
                    <a:pt x="57" y="14"/>
                  </a:lnTo>
                  <a:lnTo>
                    <a:pt x="80" y="4"/>
                  </a:lnTo>
                  <a:lnTo>
                    <a:pt x="10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6" name="Freeform 14"/>
            <p:cNvSpPr>
              <a:spLocks noEditPoints="1"/>
            </p:cNvSpPr>
            <p:nvPr userDrawn="1"/>
          </p:nvSpPr>
          <p:spPr bwMode="auto">
            <a:xfrm>
              <a:off x="752" y="533"/>
              <a:ext cx="6440" cy="3283"/>
            </a:xfrm>
            <a:custGeom>
              <a:avLst/>
              <a:gdLst>
                <a:gd name="T0" fmla="*/ 1760 w 6440"/>
                <a:gd name="T1" fmla="*/ 1526 h 3283"/>
                <a:gd name="T2" fmla="*/ 1607 w 6440"/>
                <a:gd name="T3" fmla="*/ 1585 h 3283"/>
                <a:gd name="T4" fmla="*/ 1504 w 6440"/>
                <a:gd name="T5" fmla="*/ 1665 h 3283"/>
                <a:gd name="T6" fmla="*/ 1220 w 6440"/>
                <a:gd name="T7" fmla="*/ 2211 h 3283"/>
                <a:gd name="T8" fmla="*/ 1228 w 6440"/>
                <a:gd name="T9" fmla="*/ 2370 h 3283"/>
                <a:gd name="T10" fmla="*/ 1910 w 6440"/>
                <a:gd name="T11" fmla="*/ 1850 h 3283"/>
                <a:gd name="T12" fmla="*/ 1969 w 6440"/>
                <a:gd name="T13" fmla="*/ 1595 h 3283"/>
                <a:gd name="T14" fmla="*/ 4084 w 6440"/>
                <a:gd name="T15" fmla="*/ 1688 h 3283"/>
                <a:gd name="T16" fmla="*/ 1112 w 6440"/>
                <a:gd name="T17" fmla="*/ 1386 h 3283"/>
                <a:gd name="T18" fmla="*/ 399 w 6440"/>
                <a:gd name="T19" fmla="*/ 1593 h 3283"/>
                <a:gd name="T20" fmla="*/ 375 w 6440"/>
                <a:gd name="T21" fmla="*/ 1729 h 3283"/>
                <a:gd name="T22" fmla="*/ 358 w 6440"/>
                <a:gd name="T23" fmla="*/ 1846 h 3283"/>
                <a:gd name="T24" fmla="*/ 348 w 6440"/>
                <a:gd name="T25" fmla="*/ 1946 h 3283"/>
                <a:gd name="T26" fmla="*/ 336 w 6440"/>
                <a:gd name="T27" fmla="*/ 2061 h 3283"/>
                <a:gd name="T28" fmla="*/ 328 w 6440"/>
                <a:gd name="T29" fmla="*/ 2358 h 3283"/>
                <a:gd name="T30" fmla="*/ 976 w 6440"/>
                <a:gd name="T31" fmla="*/ 2194 h 3283"/>
                <a:gd name="T32" fmla="*/ 1200 w 6440"/>
                <a:gd name="T33" fmla="*/ 1897 h 3283"/>
                <a:gd name="T34" fmla="*/ 2086 w 6440"/>
                <a:gd name="T35" fmla="*/ 1628 h 3283"/>
                <a:gd name="T36" fmla="*/ 2669 w 6440"/>
                <a:gd name="T37" fmla="*/ 1331 h 3283"/>
                <a:gd name="T38" fmla="*/ 2256 w 6440"/>
                <a:gd name="T39" fmla="*/ 2407 h 3283"/>
                <a:gd name="T40" fmla="*/ 2976 w 6440"/>
                <a:gd name="T41" fmla="*/ 1493 h 3283"/>
                <a:gd name="T42" fmla="*/ 2811 w 6440"/>
                <a:gd name="T43" fmla="*/ 2323 h 3283"/>
                <a:gd name="T44" fmla="*/ 3124 w 6440"/>
                <a:gd name="T45" fmla="*/ 1934 h 3283"/>
                <a:gd name="T46" fmla="*/ 3770 w 6440"/>
                <a:gd name="T47" fmla="*/ 1232 h 3283"/>
                <a:gd name="T48" fmla="*/ 3658 w 6440"/>
                <a:gd name="T49" fmla="*/ 1345 h 3283"/>
                <a:gd name="T50" fmla="*/ 3201 w 6440"/>
                <a:gd name="T51" fmla="*/ 2061 h 3283"/>
                <a:gd name="T52" fmla="*/ 3165 w 6440"/>
                <a:gd name="T53" fmla="*/ 2332 h 3283"/>
                <a:gd name="T54" fmla="*/ 3961 w 6440"/>
                <a:gd name="T55" fmla="*/ 1796 h 3283"/>
                <a:gd name="T56" fmla="*/ 3924 w 6440"/>
                <a:gd name="T57" fmla="*/ 2194 h 3283"/>
                <a:gd name="T58" fmla="*/ 5492 w 6440"/>
                <a:gd name="T59" fmla="*/ 1093 h 3283"/>
                <a:gd name="T60" fmla="*/ 4487 w 6440"/>
                <a:gd name="T61" fmla="*/ 2776 h 3283"/>
                <a:gd name="T62" fmla="*/ 4475 w 6440"/>
                <a:gd name="T63" fmla="*/ 2848 h 3283"/>
                <a:gd name="T64" fmla="*/ 4483 w 6440"/>
                <a:gd name="T65" fmla="*/ 3014 h 3283"/>
                <a:gd name="T66" fmla="*/ 6440 w 6440"/>
                <a:gd name="T67" fmla="*/ 2258 h 3283"/>
                <a:gd name="T68" fmla="*/ 6010 w 6440"/>
                <a:gd name="T69" fmla="*/ 2678 h 3283"/>
                <a:gd name="T70" fmla="*/ 5881 w 6440"/>
                <a:gd name="T71" fmla="*/ 2777 h 3283"/>
                <a:gd name="T72" fmla="*/ 5508 w 6440"/>
                <a:gd name="T73" fmla="*/ 3019 h 3283"/>
                <a:gd name="T74" fmla="*/ 5349 w 6440"/>
                <a:gd name="T75" fmla="*/ 3103 h 3283"/>
                <a:gd name="T76" fmla="*/ 4362 w 6440"/>
                <a:gd name="T77" fmla="*/ 2883 h 3283"/>
                <a:gd name="T78" fmla="*/ 4452 w 6440"/>
                <a:gd name="T79" fmla="*/ 2487 h 3283"/>
                <a:gd name="T80" fmla="*/ 4571 w 6440"/>
                <a:gd name="T81" fmla="*/ 2219 h 3283"/>
                <a:gd name="T82" fmla="*/ 5054 w 6440"/>
                <a:gd name="T83" fmla="*/ 1417 h 3283"/>
                <a:gd name="T84" fmla="*/ 4385 w 6440"/>
                <a:gd name="T85" fmla="*/ 2014 h 3283"/>
                <a:gd name="T86" fmla="*/ 3994 w 6440"/>
                <a:gd name="T87" fmla="*/ 2329 h 3283"/>
                <a:gd name="T88" fmla="*/ 3693 w 6440"/>
                <a:gd name="T89" fmla="*/ 2245 h 3283"/>
                <a:gd name="T90" fmla="*/ 3574 w 6440"/>
                <a:gd name="T91" fmla="*/ 2340 h 3283"/>
                <a:gd name="T92" fmla="*/ 3310 w 6440"/>
                <a:gd name="T93" fmla="*/ 2477 h 3283"/>
                <a:gd name="T94" fmla="*/ 3013 w 6440"/>
                <a:gd name="T95" fmla="*/ 2403 h 3283"/>
                <a:gd name="T96" fmla="*/ 2710 w 6440"/>
                <a:gd name="T97" fmla="*/ 2141 h 3283"/>
                <a:gd name="T98" fmla="*/ 2364 w 6440"/>
                <a:gd name="T99" fmla="*/ 2444 h 3283"/>
                <a:gd name="T100" fmla="*/ 2248 w 6440"/>
                <a:gd name="T101" fmla="*/ 2518 h 3283"/>
                <a:gd name="T102" fmla="*/ 2051 w 6440"/>
                <a:gd name="T103" fmla="*/ 2286 h 3283"/>
                <a:gd name="T104" fmla="*/ 1922 w 6440"/>
                <a:gd name="T105" fmla="*/ 2297 h 3283"/>
                <a:gd name="T106" fmla="*/ 1658 w 6440"/>
                <a:gd name="T107" fmla="*/ 2465 h 3283"/>
                <a:gd name="T108" fmla="*/ 1400 w 6440"/>
                <a:gd name="T109" fmla="*/ 2537 h 3283"/>
                <a:gd name="T110" fmla="*/ 657 w 6440"/>
                <a:gd name="T111" fmla="*/ 2643 h 3283"/>
                <a:gd name="T112" fmla="*/ 303 w 6440"/>
                <a:gd name="T113" fmla="*/ 1481 h 3283"/>
                <a:gd name="T114" fmla="*/ 348 w 6440"/>
                <a:gd name="T115" fmla="*/ 1290 h 3283"/>
                <a:gd name="T116" fmla="*/ 434 w 6440"/>
                <a:gd name="T117" fmla="*/ 1027 h 3283"/>
                <a:gd name="T118" fmla="*/ 479 w 6440"/>
                <a:gd name="T119" fmla="*/ 904 h 3283"/>
                <a:gd name="T120" fmla="*/ 518 w 6440"/>
                <a:gd name="T121" fmla="*/ 806 h 3283"/>
                <a:gd name="T122" fmla="*/ 614 w 6440"/>
                <a:gd name="T123" fmla="*/ 587 h 3283"/>
                <a:gd name="T124" fmla="*/ 913 w 6440"/>
                <a:gd name="T125" fmla="*/ 14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40" h="3283">
                  <a:moveTo>
                    <a:pt x="3060" y="2395"/>
                  </a:moveTo>
                  <a:lnTo>
                    <a:pt x="3062" y="2399"/>
                  </a:lnTo>
                  <a:lnTo>
                    <a:pt x="3062" y="2399"/>
                  </a:lnTo>
                  <a:lnTo>
                    <a:pt x="3060" y="2395"/>
                  </a:lnTo>
                  <a:close/>
                  <a:moveTo>
                    <a:pt x="1216" y="2262"/>
                  </a:moveTo>
                  <a:lnTo>
                    <a:pt x="1216" y="2276"/>
                  </a:lnTo>
                  <a:lnTo>
                    <a:pt x="1216" y="2289"/>
                  </a:lnTo>
                  <a:lnTo>
                    <a:pt x="1216" y="2303"/>
                  </a:lnTo>
                  <a:lnTo>
                    <a:pt x="1218" y="2309"/>
                  </a:lnTo>
                  <a:lnTo>
                    <a:pt x="1218" y="2297"/>
                  </a:lnTo>
                  <a:lnTo>
                    <a:pt x="1218" y="2282"/>
                  </a:lnTo>
                  <a:lnTo>
                    <a:pt x="1218" y="2268"/>
                  </a:lnTo>
                  <a:lnTo>
                    <a:pt x="1216" y="2262"/>
                  </a:lnTo>
                  <a:close/>
                  <a:moveTo>
                    <a:pt x="3916" y="2241"/>
                  </a:moveTo>
                  <a:lnTo>
                    <a:pt x="3914" y="2241"/>
                  </a:lnTo>
                  <a:lnTo>
                    <a:pt x="3914" y="2243"/>
                  </a:lnTo>
                  <a:lnTo>
                    <a:pt x="3914" y="2247"/>
                  </a:lnTo>
                  <a:lnTo>
                    <a:pt x="3914" y="2252"/>
                  </a:lnTo>
                  <a:lnTo>
                    <a:pt x="3914" y="2256"/>
                  </a:lnTo>
                  <a:lnTo>
                    <a:pt x="3914" y="2260"/>
                  </a:lnTo>
                  <a:lnTo>
                    <a:pt x="3914" y="2264"/>
                  </a:lnTo>
                  <a:lnTo>
                    <a:pt x="3916" y="2264"/>
                  </a:lnTo>
                  <a:lnTo>
                    <a:pt x="3916" y="2264"/>
                  </a:lnTo>
                  <a:lnTo>
                    <a:pt x="3916" y="2262"/>
                  </a:lnTo>
                  <a:lnTo>
                    <a:pt x="3916" y="2256"/>
                  </a:lnTo>
                  <a:lnTo>
                    <a:pt x="3916" y="2252"/>
                  </a:lnTo>
                  <a:lnTo>
                    <a:pt x="3916" y="2248"/>
                  </a:lnTo>
                  <a:lnTo>
                    <a:pt x="3916" y="2245"/>
                  </a:lnTo>
                  <a:lnTo>
                    <a:pt x="3916" y="2241"/>
                  </a:lnTo>
                  <a:lnTo>
                    <a:pt x="3916" y="2241"/>
                  </a:lnTo>
                  <a:close/>
                  <a:moveTo>
                    <a:pt x="1879" y="1493"/>
                  </a:moveTo>
                  <a:lnTo>
                    <a:pt x="1846" y="1495"/>
                  </a:lnTo>
                  <a:lnTo>
                    <a:pt x="1820" y="1501"/>
                  </a:lnTo>
                  <a:lnTo>
                    <a:pt x="1805" y="1513"/>
                  </a:lnTo>
                  <a:lnTo>
                    <a:pt x="1805" y="1511"/>
                  </a:lnTo>
                  <a:lnTo>
                    <a:pt x="1801" y="1509"/>
                  </a:lnTo>
                  <a:lnTo>
                    <a:pt x="1799" y="1511"/>
                  </a:lnTo>
                  <a:lnTo>
                    <a:pt x="1799" y="1513"/>
                  </a:lnTo>
                  <a:lnTo>
                    <a:pt x="1801" y="1515"/>
                  </a:lnTo>
                  <a:lnTo>
                    <a:pt x="1801" y="1515"/>
                  </a:lnTo>
                  <a:lnTo>
                    <a:pt x="1799" y="1517"/>
                  </a:lnTo>
                  <a:lnTo>
                    <a:pt x="1797" y="1515"/>
                  </a:lnTo>
                  <a:lnTo>
                    <a:pt x="1795" y="1515"/>
                  </a:lnTo>
                  <a:lnTo>
                    <a:pt x="1793" y="1517"/>
                  </a:lnTo>
                  <a:lnTo>
                    <a:pt x="1793" y="1517"/>
                  </a:lnTo>
                  <a:lnTo>
                    <a:pt x="1793" y="1518"/>
                  </a:lnTo>
                  <a:lnTo>
                    <a:pt x="1793" y="1520"/>
                  </a:lnTo>
                  <a:lnTo>
                    <a:pt x="1793" y="1520"/>
                  </a:lnTo>
                  <a:lnTo>
                    <a:pt x="1787" y="1520"/>
                  </a:lnTo>
                  <a:lnTo>
                    <a:pt x="1781" y="1522"/>
                  </a:lnTo>
                  <a:lnTo>
                    <a:pt x="1777" y="1524"/>
                  </a:lnTo>
                  <a:lnTo>
                    <a:pt x="1773" y="1528"/>
                  </a:lnTo>
                  <a:lnTo>
                    <a:pt x="1767" y="1528"/>
                  </a:lnTo>
                  <a:lnTo>
                    <a:pt x="1764" y="1528"/>
                  </a:lnTo>
                  <a:lnTo>
                    <a:pt x="1760" y="1526"/>
                  </a:lnTo>
                  <a:lnTo>
                    <a:pt x="1756" y="1524"/>
                  </a:lnTo>
                  <a:lnTo>
                    <a:pt x="1752" y="1522"/>
                  </a:lnTo>
                  <a:lnTo>
                    <a:pt x="1750" y="1520"/>
                  </a:lnTo>
                  <a:lnTo>
                    <a:pt x="1744" y="1518"/>
                  </a:lnTo>
                  <a:lnTo>
                    <a:pt x="1730" y="1520"/>
                  </a:lnTo>
                  <a:lnTo>
                    <a:pt x="1715" y="1526"/>
                  </a:lnTo>
                  <a:lnTo>
                    <a:pt x="1703" y="1534"/>
                  </a:lnTo>
                  <a:lnTo>
                    <a:pt x="1693" y="1540"/>
                  </a:lnTo>
                  <a:lnTo>
                    <a:pt x="1691" y="1540"/>
                  </a:lnTo>
                  <a:lnTo>
                    <a:pt x="1691" y="1538"/>
                  </a:lnTo>
                  <a:lnTo>
                    <a:pt x="1691" y="1536"/>
                  </a:lnTo>
                  <a:lnTo>
                    <a:pt x="1689" y="1536"/>
                  </a:lnTo>
                  <a:lnTo>
                    <a:pt x="1687" y="1538"/>
                  </a:lnTo>
                  <a:lnTo>
                    <a:pt x="1687" y="1540"/>
                  </a:lnTo>
                  <a:lnTo>
                    <a:pt x="1685" y="1542"/>
                  </a:lnTo>
                  <a:lnTo>
                    <a:pt x="1683" y="1544"/>
                  </a:lnTo>
                  <a:lnTo>
                    <a:pt x="1681" y="1544"/>
                  </a:lnTo>
                  <a:lnTo>
                    <a:pt x="1678" y="1544"/>
                  </a:lnTo>
                  <a:lnTo>
                    <a:pt x="1676" y="1542"/>
                  </a:lnTo>
                  <a:lnTo>
                    <a:pt x="1672" y="1546"/>
                  </a:lnTo>
                  <a:lnTo>
                    <a:pt x="1670" y="1548"/>
                  </a:lnTo>
                  <a:lnTo>
                    <a:pt x="1668" y="1550"/>
                  </a:lnTo>
                  <a:lnTo>
                    <a:pt x="1666" y="1550"/>
                  </a:lnTo>
                  <a:lnTo>
                    <a:pt x="1664" y="1552"/>
                  </a:lnTo>
                  <a:lnTo>
                    <a:pt x="1662" y="1554"/>
                  </a:lnTo>
                  <a:lnTo>
                    <a:pt x="1658" y="1558"/>
                  </a:lnTo>
                  <a:lnTo>
                    <a:pt x="1658" y="1556"/>
                  </a:lnTo>
                  <a:lnTo>
                    <a:pt x="1656" y="1554"/>
                  </a:lnTo>
                  <a:lnTo>
                    <a:pt x="1656" y="1554"/>
                  </a:lnTo>
                  <a:lnTo>
                    <a:pt x="1652" y="1556"/>
                  </a:lnTo>
                  <a:lnTo>
                    <a:pt x="1650" y="1558"/>
                  </a:lnTo>
                  <a:lnTo>
                    <a:pt x="1648" y="1561"/>
                  </a:lnTo>
                  <a:lnTo>
                    <a:pt x="1644" y="1563"/>
                  </a:lnTo>
                  <a:lnTo>
                    <a:pt x="1644" y="1561"/>
                  </a:lnTo>
                  <a:lnTo>
                    <a:pt x="1646" y="1561"/>
                  </a:lnTo>
                  <a:lnTo>
                    <a:pt x="1646" y="1559"/>
                  </a:lnTo>
                  <a:lnTo>
                    <a:pt x="1644" y="1559"/>
                  </a:lnTo>
                  <a:lnTo>
                    <a:pt x="1642" y="1563"/>
                  </a:lnTo>
                  <a:lnTo>
                    <a:pt x="1638" y="1565"/>
                  </a:lnTo>
                  <a:lnTo>
                    <a:pt x="1636" y="1567"/>
                  </a:lnTo>
                  <a:lnTo>
                    <a:pt x="1633" y="1569"/>
                  </a:lnTo>
                  <a:lnTo>
                    <a:pt x="1631" y="1571"/>
                  </a:lnTo>
                  <a:lnTo>
                    <a:pt x="1627" y="1575"/>
                  </a:lnTo>
                  <a:lnTo>
                    <a:pt x="1627" y="1573"/>
                  </a:lnTo>
                  <a:lnTo>
                    <a:pt x="1627" y="1571"/>
                  </a:lnTo>
                  <a:lnTo>
                    <a:pt x="1625" y="1571"/>
                  </a:lnTo>
                  <a:lnTo>
                    <a:pt x="1623" y="1573"/>
                  </a:lnTo>
                  <a:lnTo>
                    <a:pt x="1619" y="1575"/>
                  </a:lnTo>
                  <a:lnTo>
                    <a:pt x="1617" y="1577"/>
                  </a:lnTo>
                  <a:lnTo>
                    <a:pt x="1613" y="1579"/>
                  </a:lnTo>
                  <a:lnTo>
                    <a:pt x="1611" y="1581"/>
                  </a:lnTo>
                  <a:lnTo>
                    <a:pt x="1609" y="1583"/>
                  </a:lnTo>
                  <a:lnTo>
                    <a:pt x="1609" y="1585"/>
                  </a:lnTo>
                  <a:lnTo>
                    <a:pt x="1607" y="1585"/>
                  </a:lnTo>
                  <a:lnTo>
                    <a:pt x="1607" y="1585"/>
                  </a:lnTo>
                  <a:lnTo>
                    <a:pt x="1605" y="1583"/>
                  </a:lnTo>
                  <a:lnTo>
                    <a:pt x="1603" y="1583"/>
                  </a:lnTo>
                  <a:lnTo>
                    <a:pt x="1601" y="1585"/>
                  </a:lnTo>
                  <a:lnTo>
                    <a:pt x="1601" y="1587"/>
                  </a:lnTo>
                  <a:lnTo>
                    <a:pt x="1601" y="1589"/>
                  </a:lnTo>
                  <a:lnTo>
                    <a:pt x="1601" y="1589"/>
                  </a:lnTo>
                  <a:lnTo>
                    <a:pt x="1599" y="1589"/>
                  </a:lnTo>
                  <a:lnTo>
                    <a:pt x="1597" y="1587"/>
                  </a:lnTo>
                  <a:lnTo>
                    <a:pt x="1595" y="1589"/>
                  </a:lnTo>
                  <a:lnTo>
                    <a:pt x="1595" y="1591"/>
                  </a:lnTo>
                  <a:lnTo>
                    <a:pt x="1595" y="1593"/>
                  </a:lnTo>
                  <a:lnTo>
                    <a:pt x="1595" y="1593"/>
                  </a:lnTo>
                  <a:lnTo>
                    <a:pt x="1595" y="1595"/>
                  </a:lnTo>
                  <a:lnTo>
                    <a:pt x="1593" y="1593"/>
                  </a:lnTo>
                  <a:lnTo>
                    <a:pt x="1590" y="1593"/>
                  </a:lnTo>
                  <a:lnTo>
                    <a:pt x="1590" y="1595"/>
                  </a:lnTo>
                  <a:lnTo>
                    <a:pt x="1590" y="1595"/>
                  </a:lnTo>
                  <a:lnTo>
                    <a:pt x="1590" y="1597"/>
                  </a:lnTo>
                  <a:lnTo>
                    <a:pt x="1590" y="1599"/>
                  </a:lnTo>
                  <a:lnTo>
                    <a:pt x="1588" y="1599"/>
                  </a:lnTo>
                  <a:lnTo>
                    <a:pt x="1582" y="1599"/>
                  </a:lnTo>
                  <a:lnTo>
                    <a:pt x="1578" y="1600"/>
                  </a:lnTo>
                  <a:lnTo>
                    <a:pt x="1574" y="1604"/>
                  </a:lnTo>
                  <a:lnTo>
                    <a:pt x="1572" y="1608"/>
                  </a:lnTo>
                  <a:lnTo>
                    <a:pt x="1568" y="1610"/>
                  </a:lnTo>
                  <a:lnTo>
                    <a:pt x="1566" y="1614"/>
                  </a:lnTo>
                  <a:lnTo>
                    <a:pt x="1562" y="1618"/>
                  </a:lnTo>
                  <a:lnTo>
                    <a:pt x="1558" y="1620"/>
                  </a:lnTo>
                  <a:lnTo>
                    <a:pt x="1554" y="1622"/>
                  </a:lnTo>
                  <a:lnTo>
                    <a:pt x="1550" y="1624"/>
                  </a:lnTo>
                  <a:lnTo>
                    <a:pt x="1547" y="1626"/>
                  </a:lnTo>
                  <a:lnTo>
                    <a:pt x="1543" y="1630"/>
                  </a:lnTo>
                  <a:lnTo>
                    <a:pt x="1541" y="1636"/>
                  </a:lnTo>
                  <a:lnTo>
                    <a:pt x="1541" y="1634"/>
                  </a:lnTo>
                  <a:lnTo>
                    <a:pt x="1539" y="1632"/>
                  </a:lnTo>
                  <a:lnTo>
                    <a:pt x="1539" y="1632"/>
                  </a:lnTo>
                  <a:lnTo>
                    <a:pt x="1535" y="1636"/>
                  </a:lnTo>
                  <a:lnTo>
                    <a:pt x="1533" y="1638"/>
                  </a:lnTo>
                  <a:lnTo>
                    <a:pt x="1529" y="1643"/>
                  </a:lnTo>
                  <a:lnTo>
                    <a:pt x="1525" y="1645"/>
                  </a:lnTo>
                  <a:lnTo>
                    <a:pt x="1521" y="1649"/>
                  </a:lnTo>
                  <a:lnTo>
                    <a:pt x="1519" y="1651"/>
                  </a:lnTo>
                  <a:lnTo>
                    <a:pt x="1515" y="1651"/>
                  </a:lnTo>
                  <a:lnTo>
                    <a:pt x="1513" y="1651"/>
                  </a:lnTo>
                  <a:lnTo>
                    <a:pt x="1513" y="1655"/>
                  </a:lnTo>
                  <a:lnTo>
                    <a:pt x="1511" y="1659"/>
                  </a:lnTo>
                  <a:lnTo>
                    <a:pt x="1507" y="1661"/>
                  </a:lnTo>
                  <a:lnTo>
                    <a:pt x="1507" y="1659"/>
                  </a:lnTo>
                  <a:lnTo>
                    <a:pt x="1509" y="1659"/>
                  </a:lnTo>
                  <a:lnTo>
                    <a:pt x="1509" y="1657"/>
                  </a:lnTo>
                  <a:lnTo>
                    <a:pt x="1507" y="1657"/>
                  </a:lnTo>
                  <a:lnTo>
                    <a:pt x="1507" y="1659"/>
                  </a:lnTo>
                  <a:lnTo>
                    <a:pt x="1505" y="1661"/>
                  </a:lnTo>
                  <a:lnTo>
                    <a:pt x="1504" y="1663"/>
                  </a:lnTo>
                  <a:lnTo>
                    <a:pt x="1504" y="1665"/>
                  </a:lnTo>
                  <a:lnTo>
                    <a:pt x="1504" y="1669"/>
                  </a:lnTo>
                  <a:lnTo>
                    <a:pt x="1457" y="1708"/>
                  </a:lnTo>
                  <a:lnTo>
                    <a:pt x="1414" y="1757"/>
                  </a:lnTo>
                  <a:lnTo>
                    <a:pt x="1373" y="1813"/>
                  </a:lnTo>
                  <a:lnTo>
                    <a:pt x="1335" y="1874"/>
                  </a:lnTo>
                  <a:lnTo>
                    <a:pt x="1302" y="1936"/>
                  </a:lnTo>
                  <a:lnTo>
                    <a:pt x="1275" y="1999"/>
                  </a:lnTo>
                  <a:lnTo>
                    <a:pt x="1253" y="2059"/>
                  </a:lnTo>
                  <a:lnTo>
                    <a:pt x="1247" y="2079"/>
                  </a:lnTo>
                  <a:lnTo>
                    <a:pt x="1242" y="2100"/>
                  </a:lnTo>
                  <a:lnTo>
                    <a:pt x="1238" y="2122"/>
                  </a:lnTo>
                  <a:lnTo>
                    <a:pt x="1234" y="2141"/>
                  </a:lnTo>
                  <a:lnTo>
                    <a:pt x="1234" y="2157"/>
                  </a:lnTo>
                  <a:lnTo>
                    <a:pt x="1234" y="2159"/>
                  </a:lnTo>
                  <a:lnTo>
                    <a:pt x="1232" y="2159"/>
                  </a:lnTo>
                  <a:lnTo>
                    <a:pt x="1230" y="2161"/>
                  </a:lnTo>
                  <a:lnTo>
                    <a:pt x="1228" y="2163"/>
                  </a:lnTo>
                  <a:lnTo>
                    <a:pt x="1228" y="2165"/>
                  </a:lnTo>
                  <a:lnTo>
                    <a:pt x="1228" y="2167"/>
                  </a:lnTo>
                  <a:lnTo>
                    <a:pt x="1232" y="2167"/>
                  </a:lnTo>
                  <a:lnTo>
                    <a:pt x="1230" y="2167"/>
                  </a:lnTo>
                  <a:lnTo>
                    <a:pt x="1228" y="2167"/>
                  </a:lnTo>
                  <a:lnTo>
                    <a:pt x="1228" y="2168"/>
                  </a:lnTo>
                  <a:lnTo>
                    <a:pt x="1230" y="2170"/>
                  </a:lnTo>
                  <a:lnTo>
                    <a:pt x="1230" y="2172"/>
                  </a:lnTo>
                  <a:lnTo>
                    <a:pt x="1230" y="2174"/>
                  </a:lnTo>
                  <a:lnTo>
                    <a:pt x="1230" y="2178"/>
                  </a:lnTo>
                  <a:lnTo>
                    <a:pt x="1228" y="2176"/>
                  </a:lnTo>
                  <a:lnTo>
                    <a:pt x="1226" y="2176"/>
                  </a:lnTo>
                  <a:lnTo>
                    <a:pt x="1226" y="2176"/>
                  </a:lnTo>
                  <a:lnTo>
                    <a:pt x="1226" y="2178"/>
                  </a:lnTo>
                  <a:lnTo>
                    <a:pt x="1226" y="2180"/>
                  </a:lnTo>
                  <a:lnTo>
                    <a:pt x="1228" y="2180"/>
                  </a:lnTo>
                  <a:lnTo>
                    <a:pt x="1230" y="2182"/>
                  </a:lnTo>
                  <a:lnTo>
                    <a:pt x="1228" y="2182"/>
                  </a:lnTo>
                  <a:lnTo>
                    <a:pt x="1226" y="2184"/>
                  </a:lnTo>
                  <a:lnTo>
                    <a:pt x="1226" y="2186"/>
                  </a:lnTo>
                  <a:lnTo>
                    <a:pt x="1226" y="2188"/>
                  </a:lnTo>
                  <a:lnTo>
                    <a:pt x="1226" y="2192"/>
                  </a:lnTo>
                  <a:lnTo>
                    <a:pt x="1228" y="2194"/>
                  </a:lnTo>
                  <a:lnTo>
                    <a:pt x="1228" y="2196"/>
                  </a:lnTo>
                  <a:lnTo>
                    <a:pt x="1226" y="2196"/>
                  </a:lnTo>
                  <a:lnTo>
                    <a:pt x="1226" y="2194"/>
                  </a:lnTo>
                  <a:lnTo>
                    <a:pt x="1224" y="2190"/>
                  </a:lnTo>
                  <a:lnTo>
                    <a:pt x="1224" y="2194"/>
                  </a:lnTo>
                  <a:lnTo>
                    <a:pt x="1224" y="2198"/>
                  </a:lnTo>
                  <a:lnTo>
                    <a:pt x="1224" y="2202"/>
                  </a:lnTo>
                  <a:lnTo>
                    <a:pt x="1224" y="2204"/>
                  </a:lnTo>
                  <a:lnTo>
                    <a:pt x="1224" y="2208"/>
                  </a:lnTo>
                  <a:lnTo>
                    <a:pt x="1224" y="2209"/>
                  </a:lnTo>
                  <a:lnTo>
                    <a:pt x="1224" y="2209"/>
                  </a:lnTo>
                  <a:lnTo>
                    <a:pt x="1222" y="2209"/>
                  </a:lnTo>
                  <a:lnTo>
                    <a:pt x="1220" y="2206"/>
                  </a:lnTo>
                  <a:lnTo>
                    <a:pt x="1220" y="2209"/>
                  </a:lnTo>
                  <a:lnTo>
                    <a:pt x="1220" y="2211"/>
                  </a:lnTo>
                  <a:lnTo>
                    <a:pt x="1222" y="2213"/>
                  </a:lnTo>
                  <a:lnTo>
                    <a:pt x="1224" y="2215"/>
                  </a:lnTo>
                  <a:lnTo>
                    <a:pt x="1226" y="2217"/>
                  </a:lnTo>
                  <a:lnTo>
                    <a:pt x="1222" y="2217"/>
                  </a:lnTo>
                  <a:lnTo>
                    <a:pt x="1222" y="2219"/>
                  </a:lnTo>
                  <a:lnTo>
                    <a:pt x="1222" y="2221"/>
                  </a:lnTo>
                  <a:lnTo>
                    <a:pt x="1222" y="2223"/>
                  </a:lnTo>
                  <a:lnTo>
                    <a:pt x="1224" y="2227"/>
                  </a:lnTo>
                  <a:lnTo>
                    <a:pt x="1224" y="2231"/>
                  </a:lnTo>
                  <a:lnTo>
                    <a:pt x="1222" y="2233"/>
                  </a:lnTo>
                  <a:lnTo>
                    <a:pt x="1220" y="2237"/>
                  </a:lnTo>
                  <a:lnTo>
                    <a:pt x="1220" y="2235"/>
                  </a:lnTo>
                  <a:lnTo>
                    <a:pt x="1220" y="2231"/>
                  </a:lnTo>
                  <a:lnTo>
                    <a:pt x="1220" y="2229"/>
                  </a:lnTo>
                  <a:lnTo>
                    <a:pt x="1220" y="2225"/>
                  </a:lnTo>
                  <a:lnTo>
                    <a:pt x="1220" y="2225"/>
                  </a:lnTo>
                  <a:lnTo>
                    <a:pt x="1218" y="2227"/>
                  </a:lnTo>
                  <a:lnTo>
                    <a:pt x="1218" y="2233"/>
                  </a:lnTo>
                  <a:lnTo>
                    <a:pt x="1218" y="2235"/>
                  </a:lnTo>
                  <a:lnTo>
                    <a:pt x="1220" y="2239"/>
                  </a:lnTo>
                  <a:lnTo>
                    <a:pt x="1224" y="2241"/>
                  </a:lnTo>
                  <a:lnTo>
                    <a:pt x="1220" y="2252"/>
                  </a:lnTo>
                  <a:lnTo>
                    <a:pt x="1220" y="2274"/>
                  </a:lnTo>
                  <a:lnTo>
                    <a:pt x="1220" y="2297"/>
                  </a:lnTo>
                  <a:lnTo>
                    <a:pt x="1220" y="2319"/>
                  </a:lnTo>
                  <a:lnTo>
                    <a:pt x="1220" y="2336"/>
                  </a:lnTo>
                  <a:lnTo>
                    <a:pt x="1222" y="2334"/>
                  </a:lnTo>
                  <a:lnTo>
                    <a:pt x="1222" y="2332"/>
                  </a:lnTo>
                  <a:lnTo>
                    <a:pt x="1224" y="2332"/>
                  </a:lnTo>
                  <a:lnTo>
                    <a:pt x="1222" y="2336"/>
                  </a:lnTo>
                  <a:lnTo>
                    <a:pt x="1222" y="2340"/>
                  </a:lnTo>
                  <a:lnTo>
                    <a:pt x="1224" y="2342"/>
                  </a:lnTo>
                  <a:lnTo>
                    <a:pt x="1224" y="2346"/>
                  </a:lnTo>
                  <a:lnTo>
                    <a:pt x="1224" y="2346"/>
                  </a:lnTo>
                  <a:lnTo>
                    <a:pt x="1224" y="2346"/>
                  </a:lnTo>
                  <a:lnTo>
                    <a:pt x="1220" y="2344"/>
                  </a:lnTo>
                  <a:lnTo>
                    <a:pt x="1220" y="2348"/>
                  </a:lnTo>
                  <a:lnTo>
                    <a:pt x="1222" y="2348"/>
                  </a:lnTo>
                  <a:lnTo>
                    <a:pt x="1224" y="2350"/>
                  </a:lnTo>
                  <a:lnTo>
                    <a:pt x="1224" y="2350"/>
                  </a:lnTo>
                  <a:lnTo>
                    <a:pt x="1226" y="2352"/>
                  </a:lnTo>
                  <a:lnTo>
                    <a:pt x="1228" y="2354"/>
                  </a:lnTo>
                  <a:lnTo>
                    <a:pt x="1224" y="2354"/>
                  </a:lnTo>
                  <a:lnTo>
                    <a:pt x="1224" y="2356"/>
                  </a:lnTo>
                  <a:lnTo>
                    <a:pt x="1222" y="2358"/>
                  </a:lnTo>
                  <a:lnTo>
                    <a:pt x="1224" y="2358"/>
                  </a:lnTo>
                  <a:lnTo>
                    <a:pt x="1224" y="2360"/>
                  </a:lnTo>
                  <a:lnTo>
                    <a:pt x="1226" y="2358"/>
                  </a:lnTo>
                  <a:lnTo>
                    <a:pt x="1228" y="2356"/>
                  </a:lnTo>
                  <a:lnTo>
                    <a:pt x="1228" y="2360"/>
                  </a:lnTo>
                  <a:lnTo>
                    <a:pt x="1228" y="2362"/>
                  </a:lnTo>
                  <a:lnTo>
                    <a:pt x="1228" y="2364"/>
                  </a:lnTo>
                  <a:lnTo>
                    <a:pt x="1228" y="2364"/>
                  </a:lnTo>
                  <a:lnTo>
                    <a:pt x="1226" y="2366"/>
                  </a:lnTo>
                  <a:lnTo>
                    <a:pt x="1228" y="2370"/>
                  </a:lnTo>
                  <a:lnTo>
                    <a:pt x="1230" y="2371"/>
                  </a:lnTo>
                  <a:lnTo>
                    <a:pt x="1230" y="2373"/>
                  </a:lnTo>
                  <a:lnTo>
                    <a:pt x="1230" y="2377"/>
                  </a:lnTo>
                  <a:lnTo>
                    <a:pt x="1230" y="2381"/>
                  </a:lnTo>
                  <a:lnTo>
                    <a:pt x="1238" y="2395"/>
                  </a:lnTo>
                  <a:lnTo>
                    <a:pt x="1245" y="2412"/>
                  </a:lnTo>
                  <a:lnTo>
                    <a:pt x="1253" y="2430"/>
                  </a:lnTo>
                  <a:lnTo>
                    <a:pt x="1263" y="2446"/>
                  </a:lnTo>
                  <a:lnTo>
                    <a:pt x="1277" y="2459"/>
                  </a:lnTo>
                  <a:lnTo>
                    <a:pt x="1292" y="2469"/>
                  </a:lnTo>
                  <a:lnTo>
                    <a:pt x="1312" y="2471"/>
                  </a:lnTo>
                  <a:lnTo>
                    <a:pt x="1371" y="2459"/>
                  </a:lnTo>
                  <a:lnTo>
                    <a:pt x="1427" y="2436"/>
                  </a:lnTo>
                  <a:lnTo>
                    <a:pt x="1482" y="2405"/>
                  </a:lnTo>
                  <a:lnTo>
                    <a:pt x="1535" y="2368"/>
                  </a:lnTo>
                  <a:lnTo>
                    <a:pt x="1584" y="2329"/>
                  </a:lnTo>
                  <a:lnTo>
                    <a:pt x="1625" y="2288"/>
                  </a:lnTo>
                  <a:lnTo>
                    <a:pt x="1691" y="2213"/>
                  </a:lnTo>
                  <a:lnTo>
                    <a:pt x="1750" y="2137"/>
                  </a:lnTo>
                  <a:lnTo>
                    <a:pt x="1801" y="2061"/>
                  </a:lnTo>
                  <a:lnTo>
                    <a:pt x="1844" y="1987"/>
                  </a:lnTo>
                  <a:lnTo>
                    <a:pt x="1853" y="1971"/>
                  </a:lnTo>
                  <a:lnTo>
                    <a:pt x="1861" y="1960"/>
                  </a:lnTo>
                  <a:lnTo>
                    <a:pt x="1863" y="1948"/>
                  </a:lnTo>
                  <a:lnTo>
                    <a:pt x="1873" y="1936"/>
                  </a:lnTo>
                  <a:lnTo>
                    <a:pt x="1879" y="1923"/>
                  </a:lnTo>
                  <a:lnTo>
                    <a:pt x="1885" y="1907"/>
                  </a:lnTo>
                  <a:lnTo>
                    <a:pt x="1895" y="1893"/>
                  </a:lnTo>
                  <a:lnTo>
                    <a:pt x="1893" y="1893"/>
                  </a:lnTo>
                  <a:lnTo>
                    <a:pt x="1891" y="1893"/>
                  </a:lnTo>
                  <a:lnTo>
                    <a:pt x="1891" y="1891"/>
                  </a:lnTo>
                  <a:lnTo>
                    <a:pt x="1896" y="1891"/>
                  </a:lnTo>
                  <a:lnTo>
                    <a:pt x="1895" y="1887"/>
                  </a:lnTo>
                  <a:lnTo>
                    <a:pt x="1895" y="1885"/>
                  </a:lnTo>
                  <a:lnTo>
                    <a:pt x="1896" y="1885"/>
                  </a:lnTo>
                  <a:lnTo>
                    <a:pt x="1896" y="1883"/>
                  </a:lnTo>
                  <a:lnTo>
                    <a:pt x="1896" y="1883"/>
                  </a:lnTo>
                  <a:lnTo>
                    <a:pt x="1896" y="1882"/>
                  </a:lnTo>
                  <a:lnTo>
                    <a:pt x="1895" y="1880"/>
                  </a:lnTo>
                  <a:lnTo>
                    <a:pt x="1900" y="1880"/>
                  </a:lnTo>
                  <a:lnTo>
                    <a:pt x="1900" y="1876"/>
                  </a:lnTo>
                  <a:lnTo>
                    <a:pt x="1902" y="1874"/>
                  </a:lnTo>
                  <a:lnTo>
                    <a:pt x="1902" y="1872"/>
                  </a:lnTo>
                  <a:lnTo>
                    <a:pt x="1900" y="1872"/>
                  </a:lnTo>
                  <a:lnTo>
                    <a:pt x="1898" y="1870"/>
                  </a:lnTo>
                  <a:lnTo>
                    <a:pt x="1902" y="1870"/>
                  </a:lnTo>
                  <a:lnTo>
                    <a:pt x="1904" y="1868"/>
                  </a:lnTo>
                  <a:lnTo>
                    <a:pt x="1906" y="1866"/>
                  </a:lnTo>
                  <a:lnTo>
                    <a:pt x="1906" y="1862"/>
                  </a:lnTo>
                  <a:lnTo>
                    <a:pt x="1904" y="1860"/>
                  </a:lnTo>
                  <a:lnTo>
                    <a:pt x="1902" y="1858"/>
                  </a:lnTo>
                  <a:lnTo>
                    <a:pt x="1910" y="1858"/>
                  </a:lnTo>
                  <a:lnTo>
                    <a:pt x="1910" y="1854"/>
                  </a:lnTo>
                  <a:lnTo>
                    <a:pt x="1910" y="1852"/>
                  </a:lnTo>
                  <a:lnTo>
                    <a:pt x="1910" y="1850"/>
                  </a:lnTo>
                  <a:lnTo>
                    <a:pt x="1910" y="1850"/>
                  </a:lnTo>
                  <a:lnTo>
                    <a:pt x="1908" y="1848"/>
                  </a:lnTo>
                  <a:lnTo>
                    <a:pt x="1914" y="1848"/>
                  </a:lnTo>
                  <a:lnTo>
                    <a:pt x="1914" y="1844"/>
                  </a:lnTo>
                  <a:lnTo>
                    <a:pt x="1914" y="1842"/>
                  </a:lnTo>
                  <a:lnTo>
                    <a:pt x="1914" y="1841"/>
                  </a:lnTo>
                  <a:lnTo>
                    <a:pt x="1914" y="1839"/>
                  </a:lnTo>
                  <a:lnTo>
                    <a:pt x="1912" y="1837"/>
                  </a:lnTo>
                  <a:lnTo>
                    <a:pt x="1916" y="1837"/>
                  </a:lnTo>
                  <a:lnTo>
                    <a:pt x="1918" y="1835"/>
                  </a:lnTo>
                  <a:lnTo>
                    <a:pt x="1920" y="1833"/>
                  </a:lnTo>
                  <a:lnTo>
                    <a:pt x="1920" y="1829"/>
                  </a:lnTo>
                  <a:lnTo>
                    <a:pt x="1920" y="1827"/>
                  </a:lnTo>
                  <a:lnTo>
                    <a:pt x="1918" y="1823"/>
                  </a:lnTo>
                  <a:lnTo>
                    <a:pt x="1916" y="1821"/>
                  </a:lnTo>
                  <a:lnTo>
                    <a:pt x="1920" y="1823"/>
                  </a:lnTo>
                  <a:lnTo>
                    <a:pt x="1920" y="1823"/>
                  </a:lnTo>
                  <a:lnTo>
                    <a:pt x="1922" y="1823"/>
                  </a:lnTo>
                  <a:lnTo>
                    <a:pt x="1922" y="1821"/>
                  </a:lnTo>
                  <a:lnTo>
                    <a:pt x="1924" y="1819"/>
                  </a:lnTo>
                  <a:lnTo>
                    <a:pt x="1926" y="1817"/>
                  </a:lnTo>
                  <a:lnTo>
                    <a:pt x="1926" y="1815"/>
                  </a:lnTo>
                  <a:lnTo>
                    <a:pt x="1924" y="1813"/>
                  </a:lnTo>
                  <a:lnTo>
                    <a:pt x="1922" y="1813"/>
                  </a:lnTo>
                  <a:lnTo>
                    <a:pt x="1922" y="1813"/>
                  </a:lnTo>
                  <a:lnTo>
                    <a:pt x="1920" y="1811"/>
                  </a:lnTo>
                  <a:lnTo>
                    <a:pt x="1924" y="1811"/>
                  </a:lnTo>
                  <a:lnTo>
                    <a:pt x="1928" y="1813"/>
                  </a:lnTo>
                  <a:lnTo>
                    <a:pt x="1928" y="1809"/>
                  </a:lnTo>
                  <a:lnTo>
                    <a:pt x="1928" y="1805"/>
                  </a:lnTo>
                  <a:lnTo>
                    <a:pt x="1930" y="1802"/>
                  </a:lnTo>
                  <a:lnTo>
                    <a:pt x="1930" y="1800"/>
                  </a:lnTo>
                  <a:lnTo>
                    <a:pt x="1928" y="1796"/>
                  </a:lnTo>
                  <a:lnTo>
                    <a:pt x="1930" y="1798"/>
                  </a:lnTo>
                  <a:lnTo>
                    <a:pt x="1932" y="1796"/>
                  </a:lnTo>
                  <a:lnTo>
                    <a:pt x="1932" y="1794"/>
                  </a:lnTo>
                  <a:lnTo>
                    <a:pt x="1934" y="1792"/>
                  </a:lnTo>
                  <a:lnTo>
                    <a:pt x="1934" y="1788"/>
                  </a:lnTo>
                  <a:lnTo>
                    <a:pt x="1932" y="1786"/>
                  </a:lnTo>
                  <a:lnTo>
                    <a:pt x="1930" y="1786"/>
                  </a:lnTo>
                  <a:lnTo>
                    <a:pt x="1934" y="1786"/>
                  </a:lnTo>
                  <a:lnTo>
                    <a:pt x="1936" y="1788"/>
                  </a:lnTo>
                  <a:lnTo>
                    <a:pt x="1938" y="1784"/>
                  </a:lnTo>
                  <a:lnTo>
                    <a:pt x="1938" y="1780"/>
                  </a:lnTo>
                  <a:lnTo>
                    <a:pt x="1938" y="1776"/>
                  </a:lnTo>
                  <a:lnTo>
                    <a:pt x="1936" y="1772"/>
                  </a:lnTo>
                  <a:lnTo>
                    <a:pt x="1934" y="1770"/>
                  </a:lnTo>
                  <a:lnTo>
                    <a:pt x="1938" y="1770"/>
                  </a:lnTo>
                  <a:lnTo>
                    <a:pt x="1939" y="1772"/>
                  </a:lnTo>
                  <a:lnTo>
                    <a:pt x="1951" y="1729"/>
                  </a:lnTo>
                  <a:lnTo>
                    <a:pt x="1963" y="1686"/>
                  </a:lnTo>
                  <a:lnTo>
                    <a:pt x="1971" y="1638"/>
                  </a:lnTo>
                  <a:lnTo>
                    <a:pt x="1971" y="1591"/>
                  </a:lnTo>
                  <a:lnTo>
                    <a:pt x="1971" y="1593"/>
                  </a:lnTo>
                  <a:lnTo>
                    <a:pt x="1969" y="1595"/>
                  </a:lnTo>
                  <a:lnTo>
                    <a:pt x="1967" y="1597"/>
                  </a:lnTo>
                  <a:lnTo>
                    <a:pt x="1967" y="1595"/>
                  </a:lnTo>
                  <a:lnTo>
                    <a:pt x="1967" y="1593"/>
                  </a:lnTo>
                  <a:lnTo>
                    <a:pt x="1967" y="1593"/>
                  </a:lnTo>
                  <a:lnTo>
                    <a:pt x="1965" y="1593"/>
                  </a:lnTo>
                  <a:lnTo>
                    <a:pt x="1965" y="1591"/>
                  </a:lnTo>
                  <a:lnTo>
                    <a:pt x="1963" y="1591"/>
                  </a:lnTo>
                  <a:lnTo>
                    <a:pt x="1963" y="1587"/>
                  </a:lnTo>
                  <a:lnTo>
                    <a:pt x="1951" y="1583"/>
                  </a:lnTo>
                  <a:lnTo>
                    <a:pt x="1945" y="1573"/>
                  </a:lnTo>
                  <a:lnTo>
                    <a:pt x="1941" y="1559"/>
                  </a:lnTo>
                  <a:lnTo>
                    <a:pt x="1939" y="1544"/>
                  </a:lnTo>
                  <a:lnTo>
                    <a:pt x="1938" y="1530"/>
                  </a:lnTo>
                  <a:lnTo>
                    <a:pt x="1932" y="1518"/>
                  </a:lnTo>
                  <a:lnTo>
                    <a:pt x="1928" y="1518"/>
                  </a:lnTo>
                  <a:lnTo>
                    <a:pt x="1928" y="1518"/>
                  </a:lnTo>
                  <a:lnTo>
                    <a:pt x="1928" y="1518"/>
                  </a:lnTo>
                  <a:lnTo>
                    <a:pt x="1928" y="1520"/>
                  </a:lnTo>
                  <a:lnTo>
                    <a:pt x="1928" y="1522"/>
                  </a:lnTo>
                  <a:lnTo>
                    <a:pt x="1928" y="1522"/>
                  </a:lnTo>
                  <a:lnTo>
                    <a:pt x="1928" y="1522"/>
                  </a:lnTo>
                  <a:lnTo>
                    <a:pt x="1924" y="1522"/>
                  </a:lnTo>
                  <a:lnTo>
                    <a:pt x="1920" y="1507"/>
                  </a:lnTo>
                  <a:lnTo>
                    <a:pt x="1910" y="1499"/>
                  </a:lnTo>
                  <a:lnTo>
                    <a:pt x="1895" y="1493"/>
                  </a:lnTo>
                  <a:lnTo>
                    <a:pt x="1879" y="1493"/>
                  </a:lnTo>
                  <a:close/>
                  <a:moveTo>
                    <a:pt x="4884" y="519"/>
                  </a:moveTo>
                  <a:lnTo>
                    <a:pt x="4874" y="521"/>
                  </a:lnTo>
                  <a:lnTo>
                    <a:pt x="4862" y="531"/>
                  </a:lnTo>
                  <a:lnTo>
                    <a:pt x="4847" y="548"/>
                  </a:lnTo>
                  <a:lnTo>
                    <a:pt x="4827" y="574"/>
                  </a:lnTo>
                  <a:lnTo>
                    <a:pt x="4804" y="605"/>
                  </a:lnTo>
                  <a:lnTo>
                    <a:pt x="4772" y="644"/>
                  </a:lnTo>
                  <a:lnTo>
                    <a:pt x="4761" y="660"/>
                  </a:lnTo>
                  <a:lnTo>
                    <a:pt x="4745" y="683"/>
                  </a:lnTo>
                  <a:lnTo>
                    <a:pt x="4724" y="712"/>
                  </a:lnTo>
                  <a:lnTo>
                    <a:pt x="4700" y="747"/>
                  </a:lnTo>
                  <a:lnTo>
                    <a:pt x="4671" y="788"/>
                  </a:lnTo>
                  <a:lnTo>
                    <a:pt x="4640" y="833"/>
                  </a:lnTo>
                  <a:lnTo>
                    <a:pt x="4606" y="882"/>
                  </a:lnTo>
                  <a:lnTo>
                    <a:pt x="4569" y="937"/>
                  </a:lnTo>
                  <a:lnTo>
                    <a:pt x="4532" y="991"/>
                  </a:lnTo>
                  <a:lnTo>
                    <a:pt x="4493" y="1050"/>
                  </a:lnTo>
                  <a:lnTo>
                    <a:pt x="4454" y="1111"/>
                  </a:lnTo>
                  <a:lnTo>
                    <a:pt x="4413" y="1171"/>
                  </a:lnTo>
                  <a:lnTo>
                    <a:pt x="4372" y="1232"/>
                  </a:lnTo>
                  <a:lnTo>
                    <a:pt x="4333" y="1292"/>
                  </a:lnTo>
                  <a:lnTo>
                    <a:pt x="4293" y="1353"/>
                  </a:lnTo>
                  <a:lnTo>
                    <a:pt x="4256" y="1409"/>
                  </a:lnTo>
                  <a:lnTo>
                    <a:pt x="4221" y="1466"/>
                  </a:lnTo>
                  <a:lnTo>
                    <a:pt x="4188" y="1518"/>
                  </a:lnTo>
                  <a:lnTo>
                    <a:pt x="4157" y="1567"/>
                  </a:lnTo>
                  <a:lnTo>
                    <a:pt x="4129" y="1614"/>
                  </a:lnTo>
                  <a:lnTo>
                    <a:pt x="4104" y="1653"/>
                  </a:lnTo>
                  <a:lnTo>
                    <a:pt x="4084" y="1688"/>
                  </a:lnTo>
                  <a:lnTo>
                    <a:pt x="4069" y="1718"/>
                  </a:lnTo>
                  <a:lnTo>
                    <a:pt x="4057" y="1741"/>
                  </a:lnTo>
                  <a:lnTo>
                    <a:pt x="4051" y="1755"/>
                  </a:lnTo>
                  <a:lnTo>
                    <a:pt x="4051" y="1762"/>
                  </a:lnTo>
                  <a:lnTo>
                    <a:pt x="4098" y="1704"/>
                  </a:lnTo>
                  <a:lnTo>
                    <a:pt x="4149" y="1636"/>
                  </a:lnTo>
                  <a:lnTo>
                    <a:pt x="4202" y="1559"/>
                  </a:lnTo>
                  <a:lnTo>
                    <a:pt x="4260" y="1476"/>
                  </a:lnTo>
                  <a:lnTo>
                    <a:pt x="4321" y="1386"/>
                  </a:lnTo>
                  <a:lnTo>
                    <a:pt x="4383" y="1290"/>
                  </a:lnTo>
                  <a:lnTo>
                    <a:pt x="4450" y="1189"/>
                  </a:lnTo>
                  <a:lnTo>
                    <a:pt x="4520" y="1085"/>
                  </a:lnTo>
                  <a:lnTo>
                    <a:pt x="4591" y="976"/>
                  </a:lnTo>
                  <a:lnTo>
                    <a:pt x="4663" y="865"/>
                  </a:lnTo>
                  <a:lnTo>
                    <a:pt x="4737" y="751"/>
                  </a:lnTo>
                  <a:lnTo>
                    <a:pt x="4814" y="638"/>
                  </a:lnTo>
                  <a:lnTo>
                    <a:pt x="4890" y="523"/>
                  </a:lnTo>
                  <a:lnTo>
                    <a:pt x="4884" y="519"/>
                  </a:lnTo>
                  <a:close/>
                  <a:moveTo>
                    <a:pt x="919" y="0"/>
                  </a:moveTo>
                  <a:lnTo>
                    <a:pt x="942" y="6"/>
                  </a:lnTo>
                  <a:lnTo>
                    <a:pt x="966" y="14"/>
                  </a:lnTo>
                  <a:lnTo>
                    <a:pt x="991" y="23"/>
                  </a:lnTo>
                  <a:lnTo>
                    <a:pt x="1015" y="29"/>
                  </a:lnTo>
                  <a:lnTo>
                    <a:pt x="1013" y="31"/>
                  </a:lnTo>
                  <a:lnTo>
                    <a:pt x="1013" y="31"/>
                  </a:lnTo>
                  <a:lnTo>
                    <a:pt x="1015" y="33"/>
                  </a:lnTo>
                  <a:lnTo>
                    <a:pt x="937" y="189"/>
                  </a:lnTo>
                  <a:lnTo>
                    <a:pt x="854" y="349"/>
                  </a:lnTo>
                  <a:lnTo>
                    <a:pt x="772" y="513"/>
                  </a:lnTo>
                  <a:lnTo>
                    <a:pt x="694" y="681"/>
                  </a:lnTo>
                  <a:lnTo>
                    <a:pt x="620" y="849"/>
                  </a:lnTo>
                  <a:lnTo>
                    <a:pt x="553" y="1017"/>
                  </a:lnTo>
                  <a:lnTo>
                    <a:pt x="497" y="1185"/>
                  </a:lnTo>
                  <a:lnTo>
                    <a:pt x="481" y="1239"/>
                  </a:lnTo>
                  <a:lnTo>
                    <a:pt x="465" y="1298"/>
                  </a:lnTo>
                  <a:lnTo>
                    <a:pt x="459" y="1323"/>
                  </a:lnTo>
                  <a:lnTo>
                    <a:pt x="454" y="1349"/>
                  </a:lnTo>
                  <a:lnTo>
                    <a:pt x="448" y="1372"/>
                  </a:lnTo>
                  <a:lnTo>
                    <a:pt x="442" y="1399"/>
                  </a:lnTo>
                  <a:lnTo>
                    <a:pt x="559" y="1394"/>
                  </a:lnTo>
                  <a:lnTo>
                    <a:pt x="680" y="1382"/>
                  </a:lnTo>
                  <a:lnTo>
                    <a:pt x="800" y="1370"/>
                  </a:lnTo>
                  <a:lnTo>
                    <a:pt x="919" y="1360"/>
                  </a:lnTo>
                  <a:lnTo>
                    <a:pt x="960" y="1356"/>
                  </a:lnTo>
                  <a:lnTo>
                    <a:pt x="999" y="1355"/>
                  </a:lnTo>
                  <a:lnTo>
                    <a:pt x="1038" y="1355"/>
                  </a:lnTo>
                  <a:lnTo>
                    <a:pt x="1075" y="1362"/>
                  </a:lnTo>
                  <a:lnTo>
                    <a:pt x="1085" y="1370"/>
                  </a:lnTo>
                  <a:lnTo>
                    <a:pt x="1099" y="1374"/>
                  </a:lnTo>
                  <a:lnTo>
                    <a:pt x="1116" y="1376"/>
                  </a:lnTo>
                  <a:lnTo>
                    <a:pt x="1116" y="1380"/>
                  </a:lnTo>
                  <a:lnTo>
                    <a:pt x="1116" y="1382"/>
                  </a:lnTo>
                  <a:lnTo>
                    <a:pt x="1114" y="1384"/>
                  </a:lnTo>
                  <a:lnTo>
                    <a:pt x="1112" y="1386"/>
                  </a:lnTo>
                  <a:lnTo>
                    <a:pt x="1112" y="1386"/>
                  </a:lnTo>
                  <a:lnTo>
                    <a:pt x="1111" y="1388"/>
                  </a:lnTo>
                  <a:lnTo>
                    <a:pt x="1112" y="1390"/>
                  </a:lnTo>
                  <a:lnTo>
                    <a:pt x="1114" y="1392"/>
                  </a:lnTo>
                  <a:lnTo>
                    <a:pt x="1111" y="1394"/>
                  </a:lnTo>
                  <a:lnTo>
                    <a:pt x="1109" y="1394"/>
                  </a:lnTo>
                  <a:lnTo>
                    <a:pt x="1107" y="1396"/>
                  </a:lnTo>
                  <a:lnTo>
                    <a:pt x="1105" y="1397"/>
                  </a:lnTo>
                  <a:lnTo>
                    <a:pt x="1103" y="1399"/>
                  </a:lnTo>
                  <a:lnTo>
                    <a:pt x="1101" y="1401"/>
                  </a:lnTo>
                  <a:lnTo>
                    <a:pt x="1097" y="1401"/>
                  </a:lnTo>
                  <a:lnTo>
                    <a:pt x="1099" y="1403"/>
                  </a:lnTo>
                  <a:lnTo>
                    <a:pt x="1099" y="1407"/>
                  </a:lnTo>
                  <a:lnTo>
                    <a:pt x="1097" y="1409"/>
                  </a:lnTo>
                  <a:lnTo>
                    <a:pt x="1095" y="1411"/>
                  </a:lnTo>
                  <a:lnTo>
                    <a:pt x="1091" y="1413"/>
                  </a:lnTo>
                  <a:lnTo>
                    <a:pt x="1087" y="1417"/>
                  </a:lnTo>
                  <a:lnTo>
                    <a:pt x="1083" y="1421"/>
                  </a:lnTo>
                  <a:lnTo>
                    <a:pt x="1081" y="1425"/>
                  </a:lnTo>
                  <a:lnTo>
                    <a:pt x="923" y="1437"/>
                  </a:lnTo>
                  <a:lnTo>
                    <a:pt x="757" y="1452"/>
                  </a:lnTo>
                  <a:lnTo>
                    <a:pt x="590" y="1468"/>
                  </a:lnTo>
                  <a:lnTo>
                    <a:pt x="422" y="1479"/>
                  </a:lnTo>
                  <a:lnTo>
                    <a:pt x="420" y="1483"/>
                  </a:lnTo>
                  <a:lnTo>
                    <a:pt x="420" y="1487"/>
                  </a:lnTo>
                  <a:lnTo>
                    <a:pt x="420" y="1489"/>
                  </a:lnTo>
                  <a:lnTo>
                    <a:pt x="418" y="1493"/>
                  </a:lnTo>
                  <a:lnTo>
                    <a:pt x="418" y="1497"/>
                  </a:lnTo>
                  <a:lnTo>
                    <a:pt x="418" y="1503"/>
                  </a:lnTo>
                  <a:lnTo>
                    <a:pt x="416" y="1503"/>
                  </a:lnTo>
                  <a:lnTo>
                    <a:pt x="416" y="1505"/>
                  </a:lnTo>
                  <a:lnTo>
                    <a:pt x="414" y="1507"/>
                  </a:lnTo>
                  <a:lnTo>
                    <a:pt x="413" y="1509"/>
                  </a:lnTo>
                  <a:lnTo>
                    <a:pt x="413" y="1509"/>
                  </a:lnTo>
                  <a:lnTo>
                    <a:pt x="413" y="1511"/>
                  </a:lnTo>
                  <a:lnTo>
                    <a:pt x="414" y="1513"/>
                  </a:lnTo>
                  <a:lnTo>
                    <a:pt x="414" y="1517"/>
                  </a:lnTo>
                  <a:lnTo>
                    <a:pt x="414" y="1520"/>
                  </a:lnTo>
                  <a:lnTo>
                    <a:pt x="413" y="1526"/>
                  </a:lnTo>
                  <a:lnTo>
                    <a:pt x="411" y="1530"/>
                  </a:lnTo>
                  <a:lnTo>
                    <a:pt x="409" y="1536"/>
                  </a:lnTo>
                  <a:lnTo>
                    <a:pt x="407" y="1540"/>
                  </a:lnTo>
                  <a:lnTo>
                    <a:pt x="407" y="1540"/>
                  </a:lnTo>
                  <a:lnTo>
                    <a:pt x="407" y="1544"/>
                  </a:lnTo>
                  <a:lnTo>
                    <a:pt x="409" y="1546"/>
                  </a:lnTo>
                  <a:lnTo>
                    <a:pt x="409" y="1552"/>
                  </a:lnTo>
                  <a:lnTo>
                    <a:pt x="409" y="1556"/>
                  </a:lnTo>
                  <a:lnTo>
                    <a:pt x="405" y="1563"/>
                  </a:lnTo>
                  <a:lnTo>
                    <a:pt x="403" y="1571"/>
                  </a:lnTo>
                  <a:lnTo>
                    <a:pt x="401" y="1579"/>
                  </a:lnTo>
                  <a:lnTo>
                    <a:pt x="403" y="1591"/>
                  </a:lnTo>
                  <a:lnTo>
                    <a:pt x="399" y="1587"/>
                  </a:lnTo>
                  <a:lnTo>
                    <a:pt x="399" y="1587"/>
                  </a:lnTo>
                  <a:lnTo>
                    <a:pt x="399" y="1587"/>
                  </a:lnTo>
                  <a:lnTo>
                    <a:pt x="399" y="1589"/>
                  </a:lnTo>
                  <a:lnTo>
                    <a:pt x="399" y="1593"/>
                  </a:lnTo>
                  <a:lnTo>
                    <a:pt x="399" y="1595"/>
                  </a:lnTo>
                  <a:lnTo>
                    <a:pt x="399" y="1599"/>
                  </a:lnTo>
                  <a:lnTo>
                    <a:pt x="401" y="1602"/>
                  </a:lnTo>
                  <a:lnTo>
                    <a:pt x="399" y="1604"/>
                  </a:lnTo>
                  <a:lnTo>
                    <a:pt x="395" y="1616"/>
                  </a:lnTo>
                  <a:lnTo>
                    <a:pt x="393" y="1626"/>
                  </a:lnTo>
                  <a:lnTo>
                    <a:pt x="393" y="1640"/>
                  </a:lnTo>
                  <a:lnTo>
                    <a:pt x="391" y="1638"/>
                  </a:lnTo>
                  <a:lnTo>
                    <a:pt x="389" y="1638"/>
                  </a:lnTo>
                  <a:lnTo>
                    <a:pt x="389" y="1640"/>
                  </a:lnTo>
                  <a:lnTo>
                    <a:pt x="389" y="1643"/>
                  </a:lnTo>
                  <a:lnTo>
                    <a:pt x="389" y="1645"/>
                  </a:lnTo>
                  <a:lnTo>
                    <a:pt x="389" y="1649"/>
                  </a:lnTo>
                  <a:lnTo>
                    <a:pt x="389" y="1653"/>
                  </a:lnTo>
                  <a:lnTo>
                    <a:pt x="389" y="1657"/>
                  </a:lnTo>
                  <a:lnTo>
                    <a:pt x="387" y="1659"/>
                  </a:lnTo>
                  <a:lnTo>
                    <a:pt x="385" y="1659"/>
                  </a:lnTo>
                  <a:lnTo>
                    <a:pt x="387" y="1661"/>
                  </a:lnTo>
                  <a:lnTo>
                    <a:pt x="387" y="1663"/>
                  </a:lnTo>
                  <a:lnTo>
                    <a:pt x="387" y="1663"/>
                  </a:lnTo>
                  <a:lnTo>
                    <a:pt x="387" y="1665"/>
                  </a:lnTo>
                  <a:lnTo>
                    <a:pt x="385" y="1667"/>
                  </a:lnTo>
                  <a:lnTo>
                    <a:pt x="385" y="1671"/>
                  </a:lnTo>
                  <a:lnTo>
                    <a:pt x="387" y="1675"/>
                  </a:lnTo>
                  <a:lnTo>
                    <a:pt x="385" y="1673"/>
                  </a:lnTo>
                  <a:lnTo>
                    <a:pt x="383" y="1673"/>
                  </a:lnTo>
                  <a:lnTo>
                    <a:pt x="383" y="1673"/>
                  </a:lnTo>
                  <a:lnTo>
                    <a:pt x="383" y="1675"/>
                  </a:lnTo>
                  <a:lnTo>
                    <a:pt x="385" y="1677"/>
                  </a:lnTo>
                  <a:lnTo>
                    <a:pt x="385" y="1679"/>
                  </a:lnTo>
                  <a:lnTo>
                    <a:pt x="385" y="1680"/>
                  </a:lnTo>
                  <a:lnTo>
                    <a:pt x="383" y="1682"/>
                  </a:lnTo>
                  <a:lnTo>
                    <a:pt x="383" y="1684"/>
                  </a:lnTo>
                  <a:lnTo>
                    <a:pt x="385" y="1690"/>
                  </a:lnTo>
                  <a:lnTo>
                    <a:pt x="383" y="1688"/>
                  </a:lnTo>
                  <a:lnTo>
                    <a:pt x="381" y="1686"/>
                  </a:lnTo>
                  <a:lnTo>
                    <a:pt x="381" y="1688"/>
                  </a:lnTo>
                  <a:lnTo>
                    <a:pt x="381" y="1690"/>
                  </a:lnTo>
                  <a:lnTo>
                    <a:pt x="381" y="1694"/>
                  </a:lnTo>
                  <a:lnTo>
                    <a:pt x="381" y="1696"/>
                  </a:lnTo>
                  <a:lnTo>
                    <a:pt x="381" y="1700"/>
                  </a:lnTo>
                  <a:lnTo>
                    <a:pt x="383" y="1702"/>
                  </a:lnTo>
                  <a:lnTo>
                    <a:pt x="381" y="1702"/>
                  </a:lnTo>
                  <a:lnTo>
                    <a:pt x="381" y="1700"/>
                  </a:lnTo>
                  <a:lnTo>
                    <a:pt x="379" y="1698"/>
                  </a:lnTo>
                  <a:lnTo>
                    <a:pt x="379" y="1704"/>
                  </a:lnTo>
                  <a:lnTo>
                    <a:pt x="379" y="1708"/>
                  </a:lnTo>
                  <a:lnTo>
                    <a:pt x="377" y="1712"/>
                  </a:lnTo>
                  <a:lnTo>
                    <a:pt x="377" y="1716"/>
                  </a:lnTo>
                  <a:lnTo>
                    <a:pt x="377" y="1721"/>
                  </a:lnTo>
                  <a:lnTo>
                    <a:pt x="377" y="1729"/>
                  </a:lnTo>
                  <a:lnTo>
                    <a:pt x="377" y="1727"/>
                  </a:lnTo>
                  <a:lnTo>
                    <a:pt x="375" y="1727"/>
                  </a:lnTo>
                  <a:lnTo>
                    <a:pt x="373" y="1727"/>
                  </a:lnTo>
                  <a:lnTo>
                    <a:pt x="375" y="1729"/>
                  </a:lnTo>
                  <a:lnTo>
                    <a:pt x="375" y="1731"/>
                  </a:lnTo>
                  <a:lnTo>
                    <a:pt x="375" y="1733"/>
                  </a:lnTo>
                  <a:lnTo>
                    <a:pt x="375" y="1733"/>
                  </a:lnTo>
                  <a:lnTo>
                    <a:pt x="375" y="1735"/>
                  </a:lnTo>
                  <a:lnTo>
                    <a:pt x="375" y="1739"/>
                  </a:lnTo>
                  <a:lnTo>
                    <a:pt x="375" y="1743"/>
                  </a:lnTo>
                  <a:lnTo>
                    <a:pt x="373" y="1743"/>
                  </a:lnTo>
                  <a:lnTo>
                    <a:pt x="373" y="1743"/>
                  </a:lnTo>
                  <a:lnTo>
                    <a:pt x="373" y="1745"/>
                  </a:lnTo>
                  <a:lnTo>
                    <a:pt x="373" y="1747"/>
                  </a:lnTo>
                  <a:lnTo>
                    <a:pt x="373" y="1751"/>
                  </a:lnTo>
                  <a:lnTo>
                    <a:pt x="373" y="1755"/>
                  </a:lnTo>
                  <a:lnTo>
                    <a:pt x="373" y="1759"/>
                  </a:lnTo>
                  <a:lnTo>
                    <a:pt x="371" y="1757"/>
                  </a:lnTo>
                  <a:lnTo>
                    <a:pt x="371" y="1755"/>
                  </a:lnTo>
                  <a:lnTo>
                    <a:pt x="370" y="1757"/>
                  </a:lnTo>
                  <a:lnTo>
                    <a:pt x="370" y="1757"/>
                  </a:lnTo>
                  <a:lnTo>
                    <a:pt x="370" y="1759"/>
                  </a:lnTo>
                  <a:lnTo>
                    <a:pt x="371" y="1761"/>
                  </a:lnTo>
                  <a:lnTo>
                    <a:pt x="373" y="1761"/>
                  </a:lnTo>
                  <a:lnTo>
                    <a:pt x="371" y="1762"/>
                  </a:lnTo>
                  <a:lnTo>
                    <a:pt x="371" y="1766"/>
                  </a:lnTo>
                  <a:lnTo>
                    <a:pt x="371" y="1770"/>
                  </a:lnTo>
                  <a:lnTo>
                    <a:pt x="371" y="1774"/>
                  </a:lnTo>
                  <a:lnTo>
                    <a:pt x="370" y="1778"/>
                  </a:lnTo>
                  <a:lnTo>
                    <a:pt x="370" y="1780"/>
                  </a:lnTo>
                  <a:lnTo>
                    <a:pt x="368" y="1782"/>
                  </a:lnTo>
                  <a:lnTo>
                    <a:pt x="366" y="1782"/>
                  </a:lnTo>
                  <a:lnTo>
                    <a:pt x="366" y="1784"/>
                  </a:lnTo>
                  <a:lnTo>
                    <a:pt x="368" y="1786"/>
                  </a:lnTo>
                  <a:lnTo>
                    <a:pt x="368" y="1786"/>
                  </a:lnTo>
                  <a:lnTo>
                    <a:pt x="370" y="1788"/>
                  </a:lnTo>
                  <a:lnTo>
                    <a:pt x="370" y="1788"/>
                  </a:lnTo>
                  <a:lnTo>
                    <a:pt x="370" y="1792"/>
                  </a:lnTo>
                  <a:lnTo>
                    <a:pt x="368" y="1792"/>
                  </a:lnTo>
                  <a:lnTo>
                    <a:pt x="368" y="1790"/>
                  </a:lnTo>
                  <a:lnTo>
                    <a:pt x="368" y="1788"/>
                  </a:lnTo>
                  <a:lnTo>
                    <a:pt x="364" y="1807"/>
                  </a:lnTo>
                  <a:lnTo>
                    <a:pt x="364" y="1833"/>
                  </a:lnTo>
                  <a:lnTo>
                    <a:pt x="362" y="1831"/>
                  </a:lnTo>
                  <a:lnTo>
                    <a:pt x="360" y="1829"/>
                  </a:lnTo>
                  <a:lnTo>
                    <a:pt x="360" y="1831"/>
                  </a:lnTo>
                  <a:lnTo>
                    <a:pt x="358" y="1831"/>
                  </a:lnTo>
                  <a:lnTo>
                    <a:pt x="358" y="1833"/>
                  </a:lnTo>
                  <a:lnTo>
                    <a:pt x="360" y="1835"/>
                  </a:lnTo>
                  <a:lnTo>
                    <a:pt x="364" y="1835"/>
                  </a:lnTo>
                  <a:lnTo>
                    <a:pt x="360" y="1837"/>
                  </a:lnTo>
                  <a:lnTo>
                    <a:pt x="360" y="1839"/>
                  </a:lnTo>
                  <a:lnTo>
                    <a:pt x="360" y="1842"/>
                  </a:lnTo>
                  <a:lnTo>
                    <a:pt x="362" y="1846"/>
                  </a:lnTo>
                  <a:lnTo>
                    <a:pt x="360" y="1852"/>
                  </a:lnTo>
                  <a:lnTo>
                    <a:pt x="360" y="1852"/>
                  </a:lnTo>
                  <a:lnTo>
                    <a:pt x="358" y="1850"/>
                  </a:lnTo>
                  <a:lnTo>
                    <a:pt x="358" y="1848"/>
                  </a:lnTo>
                  <a:lnTo>
                    <a:pt x="358" y="1846"/>
                  </a:lnTo>
                  <a:lnTo>
                    <a:pt x="358" y="1850"/>
                  </a:lnTo>
                  <a:lnTo>
                    <a:pt x="358" y="1854"/>
                  </a:lnTo>
                  <a:lnTo>
                    <a:pt x="358" y="1856"/>
                  </a:lnTo>
                  <a:lnTo>
                    <a:pt x="358" y="1858"/>
                  </a:lnTo>
                  <a:lnTo>
                    <a:pt x="358" y="1862"/>
                  </a:lnTo>
                  <a:lnTo>
                    <a:pt x="358" y="1868"/>
                  </a:lnTo>
                  <a:lnTo>
                    <a:pt x="358" y="1866"/>
                  </a:lnTo>
                  <a:lnTo>
                    <a:pt x="356" y="1866"/>
                  </a:lnTo>
                  <a:lnTo>
                    <a:pt x="356" y="1862"/>
                  </a:lnTo>
                  <a:lnTo>
                    <a:pt x="356" y="1860"/>
                  </a:lnTo>
                  <a:lnTo>
                    <a:pt x="356" y="1866"/>
                  </a:lnTo>
                  <a:lnTo>
                    <a:pt x="356" y="1870"/>
                  </a:lnTo>
                  <a:lnTo>
                    <a:pt x="356" y="1872"/>
                  </a:lnTo>
                  <a:lnTo>
                    <a:pt x="356" y="1876"/>
                  </a:lnTo>
                  <a:lnTo>
                    <a:pt x="356" y="1880"/>
                  </a:lnTo>
                  <a:lnTo>
                    <a:pt x="356" y="1887"/>
                  </a:lnTo>
                  <a:lnTo>
                    <a:pt x="356" y="1885"/>
                  </a:lnTo>
                  <a:lnTo>
                    <a:pt x="354" y="1885"/>
                  </a:lnTo>
                  <a:lnTo>
                    <a:pt x="354" y="1882"/>
                  </a:lnTo>
                  <a:lnTo>
                    <a:pt x="354" y="1880"/>
                  </a:lnTo>
                  <a:lnTo>
                    <a:pt x="354" y="1885"/>
                  </a:lnTo>
                  <a:lnTo>
                    <a:pt x="354" y="1887"/>
                  </a:lnTo>
                  <a:lnTo>
                    <a:pt x="354" y="1889"/>
                  </a:lnTo>
                  <a:lnTo>
                    <a:pt x="354" y="1893"/>
                  </a:lnTo>
                  <a:lnTo>
                    <a:pt x="354" y="1895"/>
                  </a:lnTo>
                  <a:lnTo>
                    <a:pt x="354" y="1901"/>
                  </a:lnTo>
                  <a:lnTo>
                    <a:pt x="354" y="1907"/>
                  </a:lnTo>
                  <a:lnTo>
                    <a:pt x="352" y="1905"/>
                  </a:lnTo>
                  <a:lnTo>
                    <a:pt x="352" y="1905"/>
                  </a:lnTo>
                  <a:lnTo>
                    <a:pt x="352" y="1901"/>
                  </a:lnTo>
                  <a:lnTo>
                    <a:pt x="352" y="1899"/>
                  </a:lnTo>
                  <a:lnTo>
                    <a:pt x="350" y="1905"/>
                  </a:lnTo>
                  <a:lnTo>
                    <a:pt x="350" y="1907"/>
                  </a:lnTo>
                  <a:lnTo>
                    <a:pt x="352" y="1909"/>
                  </a:lnTo>
                  <a:lnTo>
                    <a:pt x="352" y="1913"/>
                  </a:lnTo>
                  <a:lnTo>
                    <a:pt x="352" y="1917"/>
                  </a:lnTo>
                  <a:lnTo>
                    <a:pt x="352" y="1923"/>
                  </a:lnTo>
                  <a:lnTo>
                    <a:pt x="350" y="1921"/>
                  </a:lnTo>
                  <a:lnTo>
                    <a:pt x="350" y="1919"/>
                  </a:lnTo>
                  <a:lnTo>
                    <a:pt x="350" y="1917"/>
                  </a:lnTo>
                  <a:lnTo>
                    <a:pt x="350" y="1915"/>
                  </a:lnTo>
                  <a:lnTo>
                    <a:pt x="350" y="1921"/>
                  </a:lnTo>
                  <a:lnTo>
                    <a:pt x="348" y="1924"/>
                  </a:lnTo>
                  <a:lnTo>
                    <a:pt x="348" y="1926"/>
                  </a:lnTo>
                  <a:lnTo>
                    <a:pt x="350" y="1930"/>
                  </a:lnTo>
                  <a:lnTo>
                    <a:pt x="350" y="1934"/>
                  </a:lnTo>
                  <a:lnTo>
                    <a:pt x="350" y="1942"/>
                  </a:lnTo>
                  <a:lnTo>
                    <a:pt x="348" y="1940"/>
                  </a:lnTo>
                  <a:lnTo>
                    <a:pt x="348" y="1938"/>
                  </a:lnTo>
                  <a:lnTo>
                    <a:pt x="348" y="1936"/>
                  </a:lnTo>
                  <a:lnTo>
                    <a:pt x="348" y="1934"/>
                  </a:lnTo>
                  <a:lnTo>
                    <a:pt x="346" y="1938"/>
                  </a:lnTo>
                  <a:lnTo>
                    <a:pt x="346" y="1942"/>
                  </a:lnTo>
                  <a:lnTo>
                    <a:pt x="346" y="1944"/>
                  </a:lnTo>
                  <a:lnTo>
                    <a:pt x="348" y="1946"/>
                  </a:lnTo>
                  <a:lnTo>
                    <a:pt x="348" y="1950"/>
                  </a:lnTo>
                  <a:lnTo>
                    <a:pt x="348" y="1954"/>
                  </a:lnTo>
                  <a:lnTo>
                    <a:pt x="348" y="1962"/>
                  </a:lnTo>
                  <a:lnTo>
                    <a:pt x="346" y="1960"/>
                  </a:lnTo>
                  <a:lnTo>
                    <a:pt x="346" y="1958"/>
                  </a:lnTo>
                  <a:lnTo>
                    <a:pt x="346" y="1956"/>
                  </a:lnTo>
                  <a:lnTo>
                    <a:pt x="346" y="1954"/>
                  </a:lnTo>
                  <a:lnTo>
                    <a:pt x="344" y="1958"/>
                  </a:lnTo>
                  <a:lnTo>
                    <a:pt x="344" y="1962"/>
                  </a:lnTo>
                  <a:lnTo>
                    <a:pt x="344" y="1964"/>
                  </a:lnTo>
                  <a:lnTo>
                    <a:pt x="344" y="1965"/>
                  </a:lnTo>
                  <a:lnTo>
                    <a:pt x="346" y="1967"/>
                  </a:lnTo>
                  <a:lnTo>
                    <a:pt x="346" y="1973"/>
                  </a:lnTo>
                  <a:lnTo>
                    <a:pt x="346" y="1977"/>
                  </a:lnTo>
                  <a:lnTo>
                    <a:pt x="344" y="1979"/>
                  </a:lnTo>
                  <a:lnTo>
                    <a:pt x="344" y="1979"/>
                  </a:lnTo>
                  <a:lnTo>
                    <a:pt x="344" y="1977"/>
                  </a:lnTo>
                  <a:lnTo>
                    <a:pt x="342" y="1975"/>
                  </a:lnTo>
                  <a:lnTo>
                    <a:pt x="342" y="1971"/>
                  </a:lnTo>
                  <a:lnTo>
                    <a:pt x="344" y="1969"/>
                  </a:lnTo>
                  <a:lnTo>
                    <a:pt x="342" y="1975"/>
                  </a:lnTo>
                  <a:lnTo>
                    <a:pt x="342" y="1979"/>
                  </a:lnTo>
                  <a:lnTo>
                    <a:pt x="342" y="1981"/>
                  </a:lnTo>
                  <a:lnTo>
                    <a:pt x="342" y="1985"/>
                  </a:lnTo>
                  <a:lnTo>
                    <a:pt x="344" y="1989"/>
                  </a:lnTo>
                  <a:lnTo>
                    <a:pt x="344" y="1993"/>
                  </a:lnTo>
                  <a:lnTo>
                    <a:pt x="344" y="2001"/>
                  </a:lnTo>
                  <a:lnTo>
                    <a:pt x="342" y="1999"/>
                  </a:lnTo>
                  <a:lnTo>
                    <a:pt x="342" y="1997"/>
                  </a:lnTo>
                  <a:lnTo>
                    <a:pt x="342" y="1995"/>
                  </a:lnTo>
                  <a:lnTo>
                    <a:pt x="340" y="1993"/>
                  </a:lnTo>
                  <a:lnTo>
                    <a:pt x="338" y="2005"/>
                  </a:lnTo>
                  <a:lnTo>
                    <a:pt x="340" y="2016"/>
                  </a:lnTo>
                  <a:lnTo>
                    <a:pt x="340" y="2028"/>
                  </a:lnTo>
                  <a:lnTo>
                    <a:pt x="340" y="2030"/>
                  </a:lnTo>
                  <a:lnTo>
                    <a:pt x="340" y="2030"/>
                  </a:lnTo>
                  <a:lnTo>
                    <a:pt x="338" y="2028"/>
                  </a:lnTo>
                  <a:lnTo>
                    <a:pt x="338" y="2024"/>
                  </a:lnTo>
                  <a:lnTo>
                    <a:pt x="338" y="2022"/>
                  </a:lnTo>
                  <a:lnTo>
                    <a:pt x="338" y="2020"/>
                  </a:lnTo>
                  <a:lnTo>
                    <a:pt x="336" y="2024"/>
                  </a:lnTo>
                  <a:lnTo>
                    <a:pt x="336" y="2028"/>
                  </a:lnTo>
                  <a:lnTo>
                    <a:pt x="338" y="2032"/>
                  </a:lnTo>
                  <a:lnTo>
                    <a:pt x="338" y="2038"/>
                  </a:lnTo>
                  <a:lnTo>
                    <a:pt x="338" y="2042"/>
                  </a:lnTo>
                  <a:lnTo>
                    <a:pt x="338" y="2047"/>
                  </a:lnTo>
                  <a:lnTo>
                    <a:pt x="338" y="2049"/>
                  </a:lnTo>
                  <a:lnTo>
                    <a:pt x="336" y="2049"/>
                  </a:lnTo>
                  <a:lnTo>
                    <a:pt x="336" y="2047"/>
                  </a:lnTo>
                  <a:lnTo>
                    <a:pt x="336" y="2044"/>
                  </a:lnTo>
                  <a:lnTo>
                    <a:pt x="336" y="2042"/>
                  </a:lnTo>
                  <a:lnTo>
                    <a:pt x="336" y="2040"/>
                  </a:lnTo>
                  <a:lnTo>
                    <a:pt x="336" y="2049"/>
                  </a:lnTo>
                  <a:lnTo>
                    <a:pt x="336" y="2055"/>
                  </a:lnTo>
                  <a:lnTo>
                    <a:pt x="336" y="2061"/>
                  </a:lnTo>
                  <a:lnTo>
                    <a:pt x="336" y="2071"/>
                  </a:lnTo>
                  <a:lnTo>
                    <a:pt x="336" y="2073"/>
                  </a:lnTo>
                  <a:lnTo>
                    <a:pt x="334" y="2073"/>
                  </a:lnTo>
                  <a:lnTo>
                    <a:pt x="334" y="2071"/>
                  </a:lnTo>
                  <a:lnTo>
                    <a:pt x="334" y="2067"/>
                  </a:lnTo>
                  <a:lnTo>
                    <a:pt x="334" y="2065"/>
                  </a:lnTo>
                  <a:lnTo>
                    <a:pt x="334" y="2063"/>
                  </a:lnTo>
                  <a:lnTo>
                    <a:pt x="332" y="2069"/>
                  </a:lnTo>
                  <a:lnTo>
                    <a:pt x="332" y="2073"/>
                  </a:lnTo>
                  <a:lnTo>
                    <a:pt x="334" y="2075"/>
                  </a:lnTo>
                  <a:lnTo>
                    <a:pt x="334" y="2079"/>
                  </a:lnTo>
                  <a:lnTo>
                    <a:pt x="334" y="2083"/>
                  </a:lnTo>
                  <a:lnTo>
                    <a:pt x="334" y="2086"/>
                  </a:lnTo>
                  <a:lnTo>
                    <a:pt x="334" y="2092"/>
                  </a:lnTo>
                  <a:lnTo>
                    <a:pt x="332" y="2092"/>
                  </a:lnTo>
                  <a:lnTo>
                    <a:pt x="332" y="2090"/>
                  </a:lnTo>
                  <a:lnTo>
                    <a:pt x="332" y="2088"/>
                  </a:lnTo>
                  <a:lnTo>
                    <a:pt x="332" y="2086"/>
                  </a:lnTo>
                  <a:lnTo>
                    <a:pt x="330" y="2098"/>
                  </a:lnTo>
                  <a:lnTo>
                    <a:pt x="330" y="2108"/>
                  </a:lnTo>
                  <a:lnTo>
                    <a:pt x="332" y="2118"/>
                  </a:lnTo>
                  <a:lnTo>
                    <a:pt x="332" y="2129"/>
                  </a:lnTo>
                  <a:lnTo>
                    <a:pt x="330" y="2131"/>
                  </a:lnTo>
                  <a:lnTo>
                    <a:pt x="330" y="2131"/>
                  </a:lnTo>
                  <a:lnTo>
                    <a:pt x="330" y="2129"/>
                  </a:lnTo>
                  <a:lnTo>
                    <a:pt x="330" y="2126"/>
                  </a:lnTo>
                  <a:lnTo>
                    <a:pt x="330" y="2124"/>
                  </a:lnTo>
                  <a:lnTo>
                    <a:pt x="330" y="2122"/>
                  </a:lnTo>
                  <a:lnTo>
                    <a:pt x="328" y="2122"/>
                  </a:lnTo>
                  <a:lnTo>
                    <a:pt x="327" y="2126"/>
                  </a:lnTo>
                  <a:lnTo>
                    <a:pt x="327" y="2129"/>
                  </a:lnTo>
                  <a:lnTo>
                    <a:pt x="328" y="2133"/>
                  </a:lnTo>
                  <a:lnTo>
                    <a:pt x="328" y="2137"/>
                  </a:lnTo>
                  <a:lnTo>
                    <a:pt x="330" y="2141"/>
                  </a:lnTo>
                  <a:lnTo>
                    <a:pt x="332" y="2143"/>
                  </a:lnTo>
                  <a:lnTo>
                    <a:pt x="332" y="2145"/>
                  </a:lnTo>
                  <a:lnTo>
                    <a:pt x="332" y="2147"/>
                  </a:lnTo>
                  <a:lnTo>
                    <a:pt x="330" y="2149"/>
                  </a:lnTo>
                  <a:lnTo>
                    <a:pt x="328" y="2151"/>
                  </a:lnTo>
                  <a:lnTo>
                    <a:pt x="328" y="2151"/>
                  </a:lnTo>
                  <a:lnTo>
                    <a:pt x="327" y="2155"/>
                  </a:lnTo>
                  <a:lnTo>
                    <a:pt x="327" y="2161"/>
                  </a:lnTo>
                  <a:lnTo>
                    <a:pt x="328" y="2167"/>
                  </a:lnTo>
                  <a:lnTo>
                    <a:pt x="325" y="2213"/>
                  </a:lnTo>
                  <a:lnTo>
                    <a:pt x="323" y="2270"/>
                  </a:lnTo>
                  <a:lnTo>
                    <a:pt x="325" y="2338"/>
                  </a:lnTo>
                  <a:lnTo>
                    <a:pt x="327" y="2323"/>
                  </a:lnTo>
                  <a:lnTo>
                    <a:pt x="327" y="2303"/>
                  </a:lnTo>
                  <a:lnTo>
                    <a:pt x="327" y="2286"/>
                  </a:lnTo>
                  <a:lnTo>
                    <a:pt x="328" y="2317"/>
                  </a:lnTo>
                  <a:lnTo>
                    <a:pt x="328" y="2342"/>
                  </a:lnTo>
                  <a:lnTo>
                    <a:pt x="327" y="2364"/>
                  </a:lnTo>
                  <a:lnTo>
                    <a:pt x="327" y="2364"/>
                  </a:lnTo>
                  <a:lnTo>
                    <a:pt x="328" y="2360"/>
                  </a:lnTo>
                  <a:lnTo>
                    <a:pt x="328" y="2358"/>
                  </a:lnTo>
                  <a:lnTo>
                    <a:pt x="328" y="2356"/>
                  </a:lnTo>
                  <a:lnTo>
                    <a:pt x="330" y="2360"/>
                  </a:lnTo>
                  <a:lnTo>
                    <a:pt x="330" y="2370"/>
                  </a:lnTo>
                  <a:lnTo>
                    <a:pt x="328" y="2381"/>
                  </a:lnTo>
                  <a:lnTo>
                    <a:pt x="328" y="2393"/>
                  </a:lnTo>
                  <a:lnTo>
                    <a:pt x="330" y="2391"/>
                  </a:lnTo>
                  <a:lnTo>
                    <a:pt x="330" y="2389"/>
                  </a:lnTo>
                  <a:lnTo>
                    <a:pt x="330" y="2387"/>
                  </a:lnTo>
                  <a:lnTo>
                    <a:pt x="330" y="2383"/>
                  </a:lnTo>
                  <a:lnTo>
                    <a:pt x="332" y="2403"/>
                  </a:lnTo>
                  <a:lnTo>
                    <a:pt x="332" y="2418"/>
                  </a:lnTo>
                  <a:lnTo>
                    <a:pt x="332" y="2438"/>
                  </a:lnTo>
                  <a:lnTo>
                    <a:pt x="334" y="2436"/>
                  </a:lnTo>
                  <a:lnTo>
                    <a:pt x="336" y="2436"/>
                  </a:lnTo>
                  <a:lnTo>
                    <a:pt x="336" y="2436"/>
                  </a:lnTo>
                  <a:lnTo>
                    <a:pt x="336" y="2438"/>
                  </a:lnTo>
                  <a:lnTo>
                    <a:pt x="336" y="2442"/>
                  </a:lnTo>
                  <a:lnTo>
                    <a:pt x="334" y="2444"/>
                  </a:lnTo>
                  <a:lnTo>
                    <a:pt x="334" y="2448"/>
                  </a:lnTo>
                  <a:lnTo>
                    <a:pt x="334" y="2451"/>
                  </a:lnTo>
                  <a:lnTo>
                    <a:pt x="336" y="2450"/>
                  </a:lnTo>
                  <a:lnTo>
                    <a:pt x="338" y="2450"/>
                  </a:lnTo>
                  <a:lnTo>
                    <a:pt x="338" y="2451"/>
                  </a:lnTo>
                  <a:lnTo>
                    <a:pt x="340" y="2457"/>
                  </a:lnTo>
                  <a:lnTo>
                    <a:pt x="340" y="2461"/>
                  </a:lnTo>
                  <a:lnTo>
                    <a:pt x="340" y="2465"/>
                  </a:lnTo>
                  <a:lnTo>
                    <a:pt x="340" y="2469"/>
                  </a:lnTo>
                  <a:lnTo>
                    <a:pt x="338" y="2471"/>
                  </a:lnTo>
                  <a:lnTo>
                    <a:pt x="340" y="2471"/>
                  </a:lnTo>
                  <a:lnTo>
                    <a:pt x="342" y="2475"/>
                  </a:lnTo>
                  <a:lnTo>
                    <a:pt x="344" y="2479"/>
                  </a:lnTo>
                  <a:lnTo>
                    <a:pt x="346" y="2483"/>
                  </a:lnTo>
                  <a:lnTo>
                    <a:pt x="346" y="2485"/>
                  </a:lnTo>
                  <a:lnTo>
                    <a:pt x="346" y="2489"/>
                  </a:lnTo>
                  <a:lnTo>
                    <a:pt x="344" y="2491"/>
                  </a:lnTo>
                  <a:lnTo>
                    <a:pt x="352" y="2510"/>
                  </a:lnTo>
                  <a:lnTo>
                    <a:pt x="358" y="2530"/>
                  </a:lnTo>
                  <a:lnTo>
                    <a:pt x="366" y="2553"/>
                  </a:lnTo>
                  <a:lnTo>
                    <a:pt x="373" y="2573"/>
                  </a:lnTo>
                  <a:lnTo>
                    <a:pt x="385" y="2592"/>
                  </a:lnTo>
                  <a:lnTo>
                    <a:pt x="399" y="2610"/>
                  </a:lnTo>
                  <a:lnTo>
                    <a:pt x="414" y="2621"/>
                  </a:lnTo>
                  <a:lnTo>
                    <a:pt x="434" y="2631"/>
                  </a:lnTo>
                  <a:lnTo>
                    <a:pt x="454" y="2631"/>
                  </a:lnTo>
                  <a:lnTo>
                    <a:pt x="514" y="2615"/>
                  </a:lnTo>
                  <a:lnTo>
                    <a:pt x="575" y="2588"/>
                  </a:lnTo>
                  <a:lnTo>
                    <a:pt x="633" y="2553"/>
                  </a:lnTo>
                  <a:lnTo>
                    <a:pt x="690" y="2512"/>
                  </a:lnTo>
                  <a:lnTo>
                    <a:pt x="743" y="2467"/>
                  </a:lnTo>
                  <a:lnTo>
                    <a:pt x="790" y="2422"/>
                  </a:lnTo>
                  <a:lnTo>
                    <a:pt x="829" y="2379"/>
                  </a:lnTo>
                  <a:lnTo>
                    <a:pt x="878" y="2327"/>
                  </a:lnTo>
                  <a:lnTo>
                    <a:pt x="921" y="2274"/>
                  </a:lnTo>
                  <a:lnTo>
                    <a:pt x="962" y="2217"/>
                  </a:lnTo>
                  <a:lnTo>
                    <a:pt x="976" y="2194"/>
                  </a:lnTo>
                  <a:lnTo>
                    <a:pt x="989" y="2172"/>
                  </a:lnTo>
                  <a:lnTo>
                    <a:pt x="1005" y="2151"/>
                  </a:lnTo>
                  <a:lnTo>
                    <a:pt x="1023" y="2133"/>
                  </a:lnTo>
                  <a:lnTo>
                    <a:pt x="1024" y="2129"/>
                  </a:lnTo>
                  <a:lnTo>
                    <a:pt x="1026" y="2126"/>
                  </a:lnTo>
                  <a:lnTo>
                    <a:pt x="1030" y="2124"/>
                  </a:lnTo>
                  <a:lnTo>
                    <a:pt x="1032" y="2120"/>
                  </a:lnTo>
                  <a:lnTo>
                    <a:pt x="1056" y="2126"/>
                  </a:lnTo>
                  <a:lnTo>
                    <a:pt x="1081" y="2133"/>
                  </a:lnTo>
                  <a:lnTo>
                    <a:pt x="1109" y="2145"/>
                  </a:lnTo>
                  <a:lnTo>
                    <a:pt x="1111" y="2145"/>
                  </a:lnTo>
                  <a:lnTo>
                    <a:pt x="1112" y="2143"/>
                  </a:lnTo>
                  <a:lnTo>
                    <a:pt x="1112" y="2143"/>
                  </a:lnTo>
                  <a:lnTo>
                    <a:pt x="1112" y="2141"/>
                  </a:lnTo>
                  <a:lnTo>
                    <a:pt x="1112" y="2139"/>
                  </a:lnTo>
                  <a:lnTo>
                    <a:pt x="1114" y="2139"/>
                  </a:lnTo>
                  <a:lnTo>
                    <a:pt x="1116" y="2139"/>
                  </a:lnTo>
                  <a:lnTo>
                    <a:pt x="1118" y="2141"/>
                  </a:lnTo>
                  <a:lnTo>
                    <a:pt x="1128" y="2106"/>
                  </a:lnTo>
                  <a:lnTo>
                    <a:pt x="1134" y="2073"/>
                  </a:lnTo>
                  <a:lnTo>
                    <a:pt x="1146" y="2044"/>
                  </a:lnTo>
                  <a:lnTo>
                    <a:pt x="1144" y="2042"/>
                  </a:lnTo>
                  <a:lnTo>
                    <a:pt x="1142" y="2040"/>
                  </a:lnTo>
                  <a:lnTo>
                    <a:pt x="1140" y="2040"/>
                  </a:lnTo>
                  <a:lnTo>
                    <a:pt x="1142" y="2038"/>
                  </a:lnTo>
                  <a:lnTo>
                    <a:pt x="1144" y="2036"/>
                  </a:lnTo>
                  <a:lnTo>
                    <a:pt x="1146" y="2034"/>
                  </a:lnTo>
                  <a:lnTo>
                    <a:pt x="1148" y="2032"/>
                  </a:lnTo>
                  <a:lnTo>
                    <a:pt x="1146" y="2030"/>
                  </a:lnTo>
                  <a:lnTo>
                    <a:pt x="1142" y="2028"/>
                  </a:lnTo>
                  <a:lnTo>
                    <a:pt x="1146" y="2028"/>
                  </a:lnTo>
                  <a:lnTo>
                    <a:pt x="1148" y="2026"/>
                  </a:lnTo>
                  <a:lnTo>
                    <a:pt x="1150" y="2022"/>
                  </a:lnTo>
                  <a:lnTo>
                    <a:pt x="1152" y="2016"/>
                  </a:lnTo>
                  <a:lnTo>
                    <a:pt x="1150" y="2012"/>
                  </a:lnTo>
                  <a:lnTo>
                    <a:pt x="1150" y="2012"/>
                  </a:lnTo>
                  <a:lnTo>
                    <a:pt x="1152" y="2012"/>
                  </a:lnTo>
                  <a:lnTo>
                    <a:pt x="1154" y="2010"/>
                  </a:lnTo>
                  <a:lnTo>
                    <a:pt x="1155" y="2008"/>
                  </a:lnTo>
                  <a:lnTo>
                    <a:pt x="1155" y="2005"/>
                  </a:lnTo>
                  <a:lnTo>
                    <a:pt x="1155" y="2003"/>
                  </a:lnTo>
                  <a:lnTo>
                    <a:pt x="1152" y="2003"/>
                  </a:lnTo>
                  <a:lnTo>
                    <a:pt x="1154" y="2003"/>
                  </a:lnTo>
                  <a:lnTo>
                    <a:pt x="1155" y="2001"/>
                  </a:lnTo>
                  <a:lnTo>
                    <a:pt x="1157" y="1999"/>
                  </a:lnTo>
                  <a:lnTo>
                    <a:pt x="1159" y="1997"/>
                  </a:lnTo>
                  <a:lnTo>
                    <a:pt x="1159" y="1995"/>
                  </a:lnTo>
                  <a:lnTo>
                    <a:pt x="1159" y="1993"/>
                  </a:lnTo>
                  <a:lnTo>
                    <a:pt x="1155" y="1991"/>
                  </a:lnTo>
                  <a:lnTo>
                    <a:pt x="1165" y="1975"/>
                  </a:lnTo>
                  <a:lnTo>
                    <a:pt x="1171" y="1960"/>
                  </a:lnTo>
                  <a:lnTo>
                    <a:pt x="1179" y="1942"/>
                  </a:lnTo>
                  <a:lnTo>
                    <a:pt x="1189" y="1928"/>
                  </a:lnTo>
                  <a:lnTo>
                    <a:pt x="1193" y="1915"/>
                  </a:lnTo>
                  <a:lnTo>
                    <a:pt x="1200" y="1897"/>
                  </a:lnTo>
                  <a:lnTo>
                    <a:pt x="1208" y="1878"/>
                  </a:lnTo>
                  <a:lnTo>
                    <a:pt x="1218" y="1858"/>
                  </a:lnTo>
                  <a:lnTo>
                    <a:pt x="1257" y="1798"/>
                  </a:lnTo>
                  <a:lnTo>
                    <a:pt x="1304" y="1735"/>
                  </a:lnTo>
                  <a:lnTo>
                    <a:pt x="1357" y="1673"/>
                  </a:lnTo>
                  <a:lnTo>
                    <a:pt x="1417" y="1612"/>
                  </a:lnTo>
                  <a:lnTo>
                    <a:pt x="1482" y="1558"/>
                  </a:lnTo>
                  <a:lnTo>
                    <a:pt x="1552" y="1509"/>
                  </a:lnTo>
                  <a:lnTo>
                    <a:pt x="1625" y="1468"/>
                  </a:lnTo>
                  <a:lnTo>
                    <a:pt x="1701" y="1438"/>
                  </a:lnTo>
                  <a:lnTo>
                    <a:pt x="1728" y="1431"/>
                  </a:lnTo>
                  <a:lnTo>
                    <a:pt x="1756" y="1425"/>
                  </a:lnTo>
                  <a:lnTo>
                    <a:pt x="1783" y="1417"/>
                  </a:lnTo>
                  <a:lnTo>
                    <a:pt x="1809" y="1409"/>
                  </a:lnTo>
                  <a:lnTo>
                    <a:pt x="1834" y="1401"/>
                  </a:lnTo>
                  <a:lnTo>
                    <a:pt x="1861" y="1397"/>
                  </a:lnTo>
                  <a:lnTo>
                    <a:pt x="1895" y="1397"/>
                  </a:lnTo>
                  <a:lnTo>
                    <a:pt x="1926" y="1403"/>
                  </a:lnTo>
                  <a:lnTo>
                    <a:pt x="1957" y="1413"/>
                  </a:lnTo>
                  <a:lnTo>
                    <a:pt x="1988" y="1423"/>
                  </a:lnTo>
                  <a:lnTo>
                    <a:pt x="2016" y="1433"/>
                  </a:lnTo>
                  <a:lnTo>
                    <a:pt x="2039" y="1444"/>
                  </a:lnTo>
                  <a:lnTo>
                    <a:pt x="2057" y="1456"/>
                  </a:lnTo>
                  <a:lnTo>
                    <a:pt x="2069" y="1474"/>
                  </a:lnTo>
                  <a:lnTo>
                    <a:pt x="2076" y="1499"/>
                  </a:lnTo>
                  <a:lnTo>
                    <a:pt x="2078" y="1501"/>
                  </a:lnTo>
                  <a:lnTo>
                    <a:pt x="2078" y="1501"/>
                  </a:lnTo>
                  <a:lnTo>
                    <a:pt x="2080" y="1501"/>
                  </a:lnTo>
                  <a:lnTo>
                    <a:pt x="2082" y="1507"/>
                  </a:lnTo>
                  <a:lnTo>
                    <a:pt x="2082" y="1509"/>
                  </a:lnTo>
                  <a:lnTo>
                    <a:pt x="2082" y="1513"/>
                  </a:lnTo>
                  <a:lnTo>
                    <a:pt x="2080" y="1515"/>
                  </a:lnTo>
                  <a:lnTo>
                    <a:pt x="2082" y="1515"/>
                  </a:lnTo>
                  <a:lnTo>
                    <a:pt x="2084" y="1517"/>
                  </a:lnTo>
                  <a:lnTo>
                    <a:pt x="2084" y="1517"/>
                  </a:lnTo>
                  <a:lnTo>
                    <a:pt x="2086" y="1518"/>
                  </a:lnTo>
                  <a:lnTo>
                    <a:pt x="2084" y="1522"/>
                  </a:lnTo>
                  <a:lnTo>
                    <a:pt x="2084" y="1524"/>
                  </a:lnTo>
                  <a:lnTo>
                    <a:pt x="2086" y="1526"/>
                  </a:lnTo>
                  <a:lnTo>
                    <a:pt x="2086" y="1528"/>
                  </a:lnTo>
                  <a:lnTo>
                    <a:pt x="2086" y="1528"/>
                  </a:lnTo>
                  <a:lnTo>
                    <a:pt x="2084" y="1532"/>
                  </a:lnTo>
                  <a:lnTo>
                    <a:pt x="2084" y="1536"/>
                  </a:lnTo>
                  <a:lnTo>
                    <a:pt x="2084" y="1534"/>
                  </a:lnTo>
                  <a:lnTo>
                    <a:pt x="2086" y="1532"/>
                  </a:lnTo>
                  <a:lnTo>
                    <a:pt x="2086" y="1532"/>
                  </a:lnTo>
                  <a:lnTo>
                    <a:pt x="2086" y="1544"/>
                  </a:lnTo>
                  <a:lnTo>
                    <a:pt x="2086" y="1563"/>
                  </a:lnTo>
                  <a:lnTo>
                    <a:pt x="2086" y="1587"/>
                  </a:lnTo>
                  <a:lnTo>
                    <a:pt x="2086" y="1610"/>
                  </a:lnTo>
                  <a:lnTo>
                    <a:pt x="2088" y="1632"/>
                  </a:lnTo>
                  <a:lnTo>
                    <a:pt x="2086" y="1634"/>
                  </a:lnTo>
                  <a:lnTo>
                    <a:pt x="2086" y="1632"/>
                  </a:lnTo>
                  <a:lnTo>
                    <a:pt x="2086" y="1630"/>
                  </a:lnTo>
                  <a:lnTo>
                    <a:pt x="2086" y="1628"/>
                  </a:lnTo>
                  <a:lnTo>
                    <a:pt x="2086" y="1624"/>
                  </a:lnTo>
                  <a:lnTo>
                    <a:pt x="2086" y="1622"/>
                  </a:lnTo>
                  <a:lnTo>
                    <a:pt x="2084" y="1632"/>
                  </a:lnTo>
                  <a:lnTo>
                    <a:pt x="2084" y="1643"/>
                  </a:lnTo>
                  <a:lnTo>
                    <a:pt x="2084" y="1651"/>
                  </a:lnTo>
                  <a:lnTo>
                    <a:pt x="2078" y="1657"/>
                  </a:lnTo>
                  <a:lnTo>
                    <a:pt x="2080" y="1661"/>
                  </a:lnTo>
                  <a:lnTo>
                    <a:pt x="2080" y="1665"/>
                  </a:lnTo>
                  <a:lnTo>
                    <a:pt x="2080" y="1669"/>
                  </a:lnTo>
                  <a:lnTo>
                    <a:pt x="2080" y="1673"/>
                  </a:lnTo>
                  <a:lnTo>
                    <a:pt x="2078" y="1677"/>
                  </a:lnTo>
                  <a:lnTo>
                    <a:pt x="2078" y="1682"/>
                  </a:lnTo>
                  <a:lnTo>
                    <a:pt x="2078" y="1688"/>
                  </a:lnTo>
                  <a:lnTo>
                    <a:pt x="2074" y="1698"/>
                  </a:lnTo>
                  <a:lnTo>
                    <a:pt x="2070" y="1716"/>
                  </a:lnTo>
                  <a:lnTo>
                    <a:pt x="2069" y="1733"/>
                  </a:lnTo>
                  <a:lnTo>
                    <a:pt x="2061" y="1757"/>
                  </a:lnTo>
                  <a:lnTo>
                    <a:pt x="2051" y="1788"/>
                  </a:lnTo>
                  <a:lnTo>
                    <a:pt x="2041" y="1823"/>
                  </a:lnTo>
                  <a:lnTo>
                    <a:pt x="2029" y="1854"/>
                  </a:lnTo>
                  <a:lnTo>
                    <a:pt x="1984" y="1954"/>
                  </a:lnTo>
                  <a:lnTo>
                    <a:pt x="1930" y="2051"/>
                  </a:lnTo>
                  <a:lnTo>
                    <a:pt x="1867" y="2145"/>
                  </a:lnTo>
                  <a:lnTo>
                    <a:pt x="1799" y="2235"/>
                  </a:lnTo>
                  <a:lnTo>
                    <a:pt x="1728" y="2317"/>
                  </a:lnTo>
                  <a:lnTo>
                    <a:pt x="1820" y="2258"/>
                  </a:lnTo>
                  <a:lnTo>
                    <a:pt x="1906" y="2196"/>
                  </a:lnTo>
                  <a:lnTo>
                    <a:pt x="1986" y="2129"/>
                  </a:lnTo>
                  <a:lnTo>
                    <a:pt x="2061" y="2059"/>
                  </a:lnTo>
                  <a:lnTo>
                    <a:pt x="2131" y="1983"/>
                  </a:lnTo>
                  <a:lnTo>
                    <a:pt x="2196" y="1901"/>
                  </a:lnTo>
                  <a:lnTo>
                    <a:pt x="2254" y="1815"/>
                  </a:lnTo>
                  <a:lnTo>
                    <a:pt x="2311" y="1727"/>
                  </a:lnTo>
                  <a:lnTo>
                    <a:pt x="2366" y="1636"/>
                  </a:lnTo>
                  <a:lnTo>
                    <a:pt x="2420" y="1546"/>
                  </a:lnTo>
                  <a:lnTo>
                    <a:pt x="2477" y="1458"/>
                  </a:lnTo>
                  <a:lnTo>
                    <a:pt x="2516" y="1401"/>
                  </a:lnTo>
                  <a:lnTo>
                    <a:pt x="2532" y="1376"/>
                  </a:lnTo>
                  <a:lnTo>
                    <a:pt x="2546" y="1349"/>
                  </a:lnTo>
                  <a:lnTo>
                    <a:pt x="2563" y="1325"/>
                  </a:lnTo>
                  <a:lnTo>
                    <a:pt x="2569" y="1325"/>
                  </a:lnTo>
                  <a:lnTo>
                    <a:pt x="2573" y="1319"/>
                  </a:lnTo>
                  <a:lnTo>
                    <a:pt x="2577" y="1312"/>
                  </a:lnTo>
                  <a:lnTo>
                    <a:pt x="2581" y="1306"/>
                  </a:lnTo>
                  <a:lnTo>
                    <a:pt x="2600" y="1312"/>
                  </a:lnTo>
                  <a:lnTo>
                    <a:pt x="2620" y="1315"/>
                  </a:lnTo>
                  <a:lnTo>
                    <a:pt x="2639" y="1323"/>
                  </a:lnTo>
                  <a:lnTo>
                    <a:pt x="2659" y="1337"/>
                  </a:lnTo>
                  <a:lnTo>
                    <a:pt x="2661" y="1335"/>
                  </a:lnTo>
                  <a:lnTo>
                    <a:pt x="2663" y="1335"/>
                  </a:lnTo>
                  <a:lnTo>
                    <a:pt x="2663" y="1333"/>
                  </a:lnTo>
                  <a:lnTo>
                    <a:pt x="2663" y="1331"/>
                  </a:lnTo>
                  <a:lnTo>
                    <a:pt x="2665" y="1329"/>
                  </a:lnTo>
                  <a:lnTo>
                    <a:pt x="2667" y="1329"/>
                  </a:lnTo>
                  <a:lnTo>
                    <a:pt x="2669" y="1331"/>
                  </a:lnTo>
                  <a:lnTo>
                    <a:pt x="2671" y="1333"/>
                  </a:lnTo>
                  <a:lnTo>
                    <a:pt x="2673" y="1335"/>
                  </a:lnTo>
                  <a:lnTo>
                    <a:pt x="2673" y="1335"/>
                  </a:lnTo>
                  <a:lnTo>
                    <a:pt x="2657" y="1370"/>
                  </a:lnTo>
                  <a:lnTo>
                    <a:pt x="2639" y="1403"/>
                  </a:lnTo>
                  <a:lnTo>
                    <a:pt x="2618" y="1437"/>
                  </a:lnTo>
                  <a:lnTo>
                    <a:pt x="2526" y="1583"/>
                  </a:lnTo>
                  <a:lnTo>
                    <a:pt x="2438" y="1737"/>
                  </a:lnTo>
                  <a:lnTo>
                    <a:pt x="2370" y="1862"/>
                  </a:lnTo>
                  <a:lnTo>
                    <a:pt x="2303" y="1989"/>
                  </a:lnTo>
                  <a:lnTo>
                    <a:pt x="2239" y="2118"/>
                  </a:lnTo>
                  <a:lnTo>
                    <a:pt x="2178" y="2250"/>
                  </a:lnTo>
                  <a:lnTo>
                    <a:pt x="2168" y="2284"/>
                  </a:lnTo>
                  <a:lnTo>
                    <a:pt x="2158" y="2315"/>
                  </a:lnTo>
                  <a:lnTo>
                    <a:pt x="2149" y="2346"/>
                  </a:lnTo>
                  <a:lnTo>
                    <a:pt x="2147" y="2346"/>
                  </a:lnTo>
                  <a:lnTo>
                    <a:pt x="2145" y="2346"/>
                  </a:lnTo>
                  <a:lnTo>
                    <a:pt x="2145" y="2346"/>
                  </a:lnTo>
                  <a:lnTo>
                    <a:pt x="2145" y="2350"/>
                  </a:lnTo>
                  <a:lnTo>
                    <a:pt x="2145" y="2354"/>
                  </a:lnTo>
                  <a:lnTo>
                    <a:pt x="2145" y="2358"/>
                  </a:lnTo>
                  <a:lnTo>
                    <a:pt x="2145" y="2362"/>
                  </a:lnTo>
                  <a:lnTo>
                    <a:pt x="2143" y="2366"/>
                  </a:lnTo>
                  <a:lnTo>
                    <a:pt x="2141" y="2371"/>
                  </a:lnTo>
                  <a:lnTo>
                    <a:pt x="2139" y="2377"/>
                  </a:lnTo>
                  <a:lnTo>
                    <a:pt x="2135" y="2381"/>
                  </a:lnTo>
                  <a:lnTo>
                    <a:pt x="2137" y="2383"/>
                  </a:lnTo>
                  <a:lnTo>
                    <a:pt x="2137" y="2387"/>
                  </a:lnTo>
                  <a:lnTo>
                    <a:pt x="2137" y="2393"/>
                  </a:lnTo>
                  <a:lnTo>
                    <a:pt x="2137" y="2397"/>
                  </a:lnTo>
                  <a:lnTo>
                    <a:pt x="2137" y="2395"/>
                  </a:lnTo>
                  <a:lnTo>
                    <a:pt x="2135" y="2395"/>
                  </a:lnTo>
                  <a:lnTo>
                    <a:pt x="2135" y="2393"/>
                  </a:lnTo>
                  <a:lnTo>
                    <a:pt x="2135" y="2391"/>
                  </a:lnTo>
                  <a:lnTo>
                    <a:pt x="2135" y="2401"/>
                  </a:lnTo>
                  <a:lnTo>
                    <a:pt x="2135" y="2412"/>
                  </a:lnTo>
                  <a:lnTo>
                    <a:pt x="2135" y="2432"/>
                  </a:lnTo>
                  <a:lnTo>
                    <a:pt x="2135" y="2434"/>
                  </a:lnTo>
                  <a:lnTo>
                    <a:pt x="2133" y="2434"/>
                  </a:lnTo>
                  <a:lnTo>
                    <a:pt x="2133" y="2432"/>
                  </a:lnTo>
                  <a:lnTo>
                    <a:pt x="2133" y="2428"/>
                  </a:lnTo>
                  <a:lnTo>
                    <a:pt x="2133" y="2424"/>
                  </a:lnTo>
                  <a:lnTo>
                    <a:pt x="2133" y="2420"/>
                  </a:lnTo>
                  <a:lnTo>
                    <a:pt x="2133" y="2416"/>
                  </a:lnTo>
                  <a:lnTo>
                    <a:pt x="2133" y="2412"/>
                  </a:lnTo>
                  <a:lnTo>
                    <a:pt x="2133" y="2411"/>
                  </a:lnTo>
                  <a:lnTo>
                    <a:pt x="2131" y="2424"/>
                  </a:lnTo>
                  <a:lnTo>
                    <a:pt x="2133" y="2436"/>
                  </a:lnTo>
                  <a:lnTo>
                    <a:pt x="2137" y="2448"/>
                  </a:lnTo>
                  <a:lnTo>
                    <a:pt x="2135" y="2455"/>
                  </a:lnTo>
                  <a:lnTo>
                    <a:pt x="2139" y="2457"/>
                  </a:lnTo>
                  <a:lnTo>
                    <a:pt x="2141" y="2461"/>
                  </a:lnTo>
                  <a:lnTo>
                    <a:pt x="2143" y="2465"/>
                  </a:lnTo>
                  <a:lnTo>
                    <a:pt x="2201" y="2440"/>
                  </a:lnTo>
                  <a:lnTo>
                    <a:pt x="2256" y="2407"/>
                  </a:lnTo>
                  <a:lnTo>
                    <a:pt x="2307" y="2370"/>
                  </a:lnTo>
                  <a:lnTo>
                    <a:pt x="2356" y="2329"/>
                  </a:lnTo>
                  <a:lnTo>
                    <a:pt x="2401" y="2286"/>
                  </a:lnTo>
                  <a:lnTo>
                    <a:pt x="2446" y="2241"/>
                  </a:lnTo>
                  <a:lnTo>
                    <a:pt x="2536" y="2147"/>
                  </a:lnTo>
                  <a:lnTo>
                    <a:pt x="2620" y="2049"/>
                  </a:lnTo>
                  <a:lnTo>
                    <a:pt x="2702" y="1946"/>
                  </a:lnTo>
                  <a:lnTo>
                    <a:pt x="2780" y="1837"/>
                  </a:lnTo>
                  <a:lnTo>
                    <a:pt x="2827" y="1770"/>
                  </a:lnTo>
                  <a:lnTo>
                    <a:pt x="2872" y="1704"/>
                  </a:lnTo>
                  <a:lnTo>
                    <a:pt x="2911" y="1641"/>
                  </a:lnTo>
                  <a:lnTo>
                    <a:pt x="2917" y="1630"/>
                  </a:lnTo>
                  <a:lnTo>
                    <a:pt x="2921" y="1616"/>
                  </a:lnTo>
                  <a:lnTo>
                    <a:pt x="2929" y="1610"/>
                  </a:lnTo>
                  <a:lnTo>
                    <a:pt x="2931" y="1597"/>
                  </a:lnTo>
                  <a:lnTo>
                    <a:pt x="2937" y="1585"/>
                  </a:lnTo>
                  <a:lnTo>
                    <a:pt x="2939" y="1573"/>
                  </a:lnTo>
                  <a:lnTo>
                    <a:pt x="2941" y="1569"/>
                  </a:lnTo>
                  <a:lnTo>
                    <a:pt x="2942" y="1567"/>
                  </a:lnTo>
                  <a:lnTo>
                    <a:pt x="2944" y="1565"/>
                  </a:lnTo>
                  <a:lnTo>
                    <a:pt x="2946" y="1565"/>
                  </a:lnTo>
                  <a:lnTo>
                    <a:pt x="2948" y="1563"/>
                  </a:lnTo>
                  <a:lnTo>
                    <a:pt x="2948" y="1563"/>
                  </a:lnTo>
                  <a:lnTo>
                    <a:pt x="2946" y="1561"/>
                  </a:lnTo>
                  <a:lnTo>
                    <a:pt x="2944" y="1561"/>
                  </a:lnTo>
                  <a:lnTo>
                    <a:pt x="2944" y="1559"/>
                  </a:lnTo>
                  <a:lnTo>
                    <a:pt x="2944" y="1559"/>
                  </a:lnTo>
                  <a:lnTo>
                    <a:pt x="2946" y="1559"/>
                  </a:lnTo>
                  <a:lnTo>
                    <a:pt x="2950" y="1559"/>
                  </a:lnTo>
                  <a:lnTo>
                    <a:pt x="2948" y="1558"/>
                  </a:lnTo>
                  <a:lnTo>
                    <a:pt x="2948" y="1554"/>
                  </a:lnTo>
                  <a:lnTo>
                    <a:pt x="2948" y="1552"/>
                  </a:lnTo>
                  <a:lnTo>
                    <a:pt x="2950" y="1550"/>
                  </a:lnTo>
                  <a:lnTo>
                    <a:pt x="2954" y="1548"/>
                  </a:lnTo>
                  <a:lnTo>
                    <a:pt x="2952" y="1548"/>
                  </a:lnTo>
                  <a:lnTo>
                    <a:pt x="2950" y="1546"/>
                  </a:lnTo>
                  <a:lnTo>
                    <a:pt x="2952" y="1544"/>
                  </a:lnTo>
                  <a:lnTo>
                    <a:pt x="2954" y="1542"/>
                  </a:lnTo>
                  <a:lnTo>
                    <a:pt x="2956" y="1540"/>
                  </a:lnTo>
                  <a:lnTo>
                    <a:pt x="2958" y="1538"/>
                  </a:lnTo>
                  <a:lnTo>
                    <a:pt x="2958" y="1538"/>
                  </a:lnTo>
                  <a:lnTo>
                    <a:pt x="2958" y="1536"/>
                  </a:lnTo>
                  <a:lnTo>
                    <a:pt x="2956" y="1536"/>
                  </a:lnTo>
                  <a:lnTo>
                    <a:pt x="2956" y="1536"/>
                  </a:lnTo>
                  <a:lnTo>
                    <a:pt x="2954" y="1536"/>
                  </a:lnTo>
                  <a:lnTo>
                    <a:pt x="2958" y="1528"/>
                  </a:lnTo>
                  <a:lnTo>
                    <a:pt x="2962" y="1522"/>
                  </a:lnTo>
                  <a:lnTo>
                    <a:pt x="2968" y="1517"/>
                  </a:lnTo>
                  <a:lnTo>
                    <a:pt x="2972" y="1509"/>
                  </a:lnTo>
                  <a:lnTo>
                    <a:pt x="2972" y="1509"/>
                  </a:lnTo>
                  <a:lnTo>
                    <a:pt x="2970" y="1509"/>
                  </a:lnTo>
                  <a:lnTo>
                    <a:pt x="2968" y="1507"/>
                  </a:lnTo>
                  <a:lnTo>
                    <a:pt x="2968" y="1507"/>
                  </a:lnTo>
                  <a:lnTo>
                    <a:pt x="2972" y="1499"/>
                  </a:lnTo>
                  <a:lnTo>
                    <a:pt x="2976" y="1493"/>
                  </a:lnTo>
                  <a:lnTo>
                    <a:pt x="2982" y="1487"/>
                  </a:lnTo>
                  <a:lnTo>
                    <a:pt x="2985" y="1481"/>
                  </a:lnTo>
                  <a:lnTo>
                    <a:pt x="2985" y="1479"/>
                  </a:lnTo>
                  <a:lnTo>
                    <a:pt x="2984" y="1479"/>
                  </a:lnTo>
                  <a:lnTo>
                    <a:pt x="2982" y="1479"/>
                  </a:lnTo>
                  <a:lnTo>
                    <a:pt x="2980" y="1479"/>
                  </a:lnTo>
                  <a:lnTo>
                    <a:pt x="3001" y="1440"/>
                  </a:lnTo>
                  <a:lnTo>
                    <a:pt x="3027" y="1399"/>
                  </a:lnTo>
                  <a:lnTo>
                    <a:pt x="3064" y="1356"/>
                  </a:lnTo>
                  <a:lnTo>
                    <a:pt x="3077" y="1356"/>
                  </a:lnTo>
                  <a:lnTo>
                    <a:pt x="3089" y="1360"/>
                  </a:lnTo>
                  <a:lnTo>
                    <a:pt x="3101" y="1362"/>
                  </a:lnTo>
                  <a:lnTo>
                    <a:pt x="3115" y="1364"/>
                  </a:lnTo>
                  <a:lnTo>
                    <a:pt x="3118" y="1368"/>
                  </a:lnTo>
                  <a:lnTo>
                    <a:pt x="3122" y="1372"/>
                  </a:lnTo>
                  <a:lnTo>
                    <a:pt x="3126" y="1374"/>
                  </a:lnTo>
                  <a:lnTo>
                    <a:pt x="3132" y="1374"/>
                  </a:lnTo>
                  <a:lnTo>
                    <a:pt x="3136" y="1376"/>
                  </a:lnTo>
                  <a:lnTo>
                    <a:pt x="3142" y="1380"/>
                  </a:lnTo>
                  <a:lnTo>
                    <a:pt x="3146" y="1378"/>
                  </a:lnTo>
                  <a:lnTo>
                    <a:pt x="3152" y="1378"/>
                  </a:lnTo>
                  <a:lnTo>
                    <a:pt x="3156" y="1378"/>
                  </a:lnTo>
                  <a:lnTo>
                    <a:pt x="3161" y="1380"/>
                  </a:lnTo>
                  <a:lnTo>
                    <a:pt x="3161" y="1399"/>
                  </a:lnTo>
                  <a:lnTo>
                    <a:pt x="3154" y="1421"/>
                  </a:lnTo>
                  <a:lnTo>
                    <a:pt x="3144" y="1442"/>
                  </a:lnTo>
                  <a:lnTo>
                    <a:pt x="3132" y="1464"/>
                  </a:lnTo>
                  <a:lnTo>
                    <a:pt x="3089" y="1546"/>
                  </a:lnTo>
                  <a:lnTo>
                    <a:pt x="3044" y="1624"/>
                  </a:lnTo>
                  <a:lnTo>
                    <a:pt x="3023" y="1669"/>
                  </a:lnTo>
                  <a:lnTo>
                    <a:pt x="3005" y="1718"/>
                  </a:lnTo>
                  <a:lnTo>
                    <a:pt x="2958" y="1833"/>
                  </a:lnTo>
                  <a:lnTo>
                    <a:pt x="2907" y="1950"/>
                  </a:lnTo>
                  <a:lnTo>
                    <a:pt x="2860" y="2069"/>
                  </a:lnTo>
                  <a:lnTo>
                    <a:pt x="2817" y="2188"/>
                  </a:lnTo>
                  <a:lnTo>
                    <a:pt x="2813" y="2206"/>
                  </a:lnTo>
                  <a:lnTo>
                    <a:pt x="2811" y="2227"/>
                  </a:lnTo>
                  <a:lnTo>
                    <a:pt x="2811" y="2254"/>
                  </a:lnTo>
                  <a:lnTo>
                    <a:pt x="2810" y="2252"/>
                  </a:lnTo>
                  <a:lnTo>
                    <a:pt x="2810" y="2250"/>
                  </a:lnTo>
                  <a:lnTo>
                    <a:pt x="2810" y="2248"/>
                  </a:lnTo>
                  <a:lnTo>
                    <a:pt x="2808" y="2245"/>
                  </a:lnTo>
                  <a:lnTo>
                    <a:pt x="2808" y="2243"/>
                  </a:lnTo>
                  <a:lnTo>
                    <a:pt x="2808" y="2241"/>
                  </a:lnTo>
                  <a:lnTo>
                    <a:pt x="2808" y="2243"/>
                  </a:lnTo>
                  <a:lnTo>
                    <a:pt x="2808" y="2245"/>
                  </a:lnTo>
                  <a:lnTo>
                    <a:pt x="2808" y="2248"/>
                  </a:lnTo>
                  <a:lnTo>
                    <a:pt x="2808" y="2256"/>
                  </a:lnTo>
                  <a:lnTo>
                    <a:pt x="2806" y="2268"/>
                  </a:lnTo>
                  <a:lnTo>
                    <a:pt x="2806" y="2286"/>
                  </a:lnTo>
                  <a:lnTo>
                    <a:pt x="2806" y="2301"/>
                  </a:lnTo>
                  <a:lnTo>
                    <a:pt x="2808" y="2315"/>
                  </a:lnTo>
                  <a:lnTo>
                    <a:pt x="2808" y="2317"/>
                  </a:lnTo>
                  <a:lnTo>
                    <a:pt x="2810" y="2319"/>
                  </a:lnTo>
                  <a:lnTo>
                    <a:pt x="2811" y="2323"/>
                  </a:lnTo>
                  <a:lnTo>
                    <a:pt x="2813" y="2325"/>
                  </a:lnTo>
                  <a:lnTo>
                    <a:pt x="2813" y="2329"/>
                  </a:lnTo>
                  <a:lnTo>
                    <a:pt x="2813" y="2332"/>
                  </a:lnTo>
                  <a:lnTo>
                    <a:pt x="2811" y="2334"/>
                  </a:lnTo>
                  <a:lnTo>
                    <a:pt x="2815" y="2340"/>
                  </a:lnTo>
                  <a:lnTo>
                    <a:pt x="2819" y="2350"/>
                  </a:lnTo>
                  <a:lnTo>
                    <a:pt x="2825" y="2360"/>
                  </a:lnTo>
                  <a:lnTo>
                    <a:pt x="2833" y="2368"/>
                  </a:lnTo>
                  <a:lnTo>
                    <a:pt x="2886" y="2360"/>
                  </a:lnTo>
                  <a:lnTo>
                    <a:pt x="2933" y="2344"/>
                  </a:lnTo>
                  <a:lnTo>
                    <a:pt x="2974" y="2323"/>
                  </a:lnTo>
                  <a:lnTo>
                    <a:pt x="3009" y="2297"/>
                  </a:lnTo>
                  <a:lnTo>
                    <a:pt x="3042" y="2270"/>
                  </a:lnTo>
                  <a:lnTo>
                    <a:pt x="3042" y="2270"/>
                  </a:lnTo>
                  <a:lnTo>
                    <a:pt x="3042" y="2270"/>
                  </a:lnTo>
                  <a:lnTo>
                    <a:pt x="3044" y="2270"/>
                  </a:lnTo>
                  <a:lnTo>
                    <a:pt x="3046" y="2270"/>
                  </a:lnTo>
                  <a:lnTo>
                    <a:pt x="3060" y="2184"/>
                  </a:lnTo>
                  <a:lnTo>
                    <a:pt x="3075" y="2100"/>
                  </a:lnTo>
                  <a:lnTo>
                    <a:pt x="3095" y="2016"/>
                  </a:lnTo>
                  <a:lnTo>
                    <a:pt x="3095" y="2016"/>
                  </a:lnTo>
                  <a:lnTo>
                    <a:pt x="3093" y="2014"/>
                  </a:lnTo>
                  <a:lnTo>
                    <a:pt x="3091" y="2014"/>
                  </a:lnTo>
                  <a:lnTo>
                    <a:pt x="3093" y="2014"/>
                  </a:lnTo>
                  <a:lnTo>
                    <a:pt x="3097" y="2014"/>
                  </a:lnTo>
                  <a:lnTo>
                    <a:pt x="3099" y="2012"/>
                  </a:lnTo>
                  <a:lnTo>
                    <a:pt x="3101" y="2008"/>
                  </a:lnTo>
                  <a:lnTo>
                    <a:pt x="3101" y="2005"/>
                  </a:lnTo>
                  <a:lnTo>
                    <a:pt x="3099" y="2003"/>
                  </a:lnTo>
                  <a:lnTo>
                    <a:pt x="3095" y="2001"/>
                  </a:lnTo>
                  <a:lnTo>
                    <a:pt x="3099" y="1999"/>
                  </a:lnTo>
                  <a:lnTo>
                    <a:pt x="3101" y="1997"/>
                  </a:lnTo>
                  <a:lnTo>
                    <a:pt x="3105" y="1995"/>
                  </a:lnTo>
                  <a:lnTo>
                    <a:pt x="3107" y="1991"/>
                  </a:lnTo>
                  <a:lnTo>
                    <a:pt x="3109" y="1985"/>
                  </a:lnTo>
                  <a:lnTo>
                    <a:pt x="3109" y="1981"/>
                  </a:lnTo>
                  <a:lnTo>
                    <a:pt x="3107" y="1977"/>
                  </a:lnTo>
                  <a:lnTo>
                    <a:pt x="3105" y="1973"/>
                  </a:lnTo>
                  <a:lnTo>
                    <a:pt x="3107" y="1973"/>
                  </a:lnTo>
                  <a:lnTo>
                    <a:pt x="3111" y="1971"/>
                  </a:lnTo>
                  <a:lnTo>
                    <a:pt x="3113" y="1967"/>
                  </a:lnTo>
                  <a:lnTo>
                    <a:pt x="3113" y="1964"/>
                  </a:lnTo>
                  <a:lnTo>
                    <a:pt x="3111" y="1958"/>
                  </a:lnTo>
                  <a:lnTo>
                    <a:pt x="3113" y="1960"/>
                  </a:lnTo>
                  <a:lnTo>
                    <a:pt x="3115" y="1958"/>
                  </a:lnTo>
                  <a:lnTo>
                    <a:pt x="3115" y="1956"/>
                  </a:lnTo>
                  <a:lnTo>
                    <a:pt x="3115" y="1954"/>
                  </a:lnTo>
                  <a:lnTo>
                    <a:pt x="3115" y="1952"/>
                  </a:lnTo>
                  <a:lnTo>
                    <a:pt x="3115" y="1952"/>
                  </a:lnTo>
                  <a:lnTo>
                    <a:pt x="3115" y="1950"/>
                  </a:lnTo>
                  <a:lnTo>
                    <a:pt x="3116" y="1952"/>
                  </a:lnTo>
                  <a:lnTo>
                    <a:pt x="3116" y="1948"/>
                  </a:lnTo>
                  <a:lnTo>
                    <a:pt x="3118" y="1942"/>
                  </a:lnTo>
                  <a:lnTo>
                    <a:pt x="3120" y="1938"/>
                  </a:lnTo>
                  <a:lnTo>
                    <a:pt x="3124" y="1934"/>
                  </a:lnTo>
                  <a:lnTo>
                    <a:pt x="3124" y="1930"/>
                  </a:lnTo>
                  <a:lnTo>
                    <a:pt x="3124" y="1928"/>
                  </a:lnTo>
                  <a:lnTo>
                    <a:pt x="3122" y="1926"/>
                  </a:lnTo>
                  <a:lnTo>
                    <a:pt x="3122" y="1924"/>
                  </a:lnTo>
                  <a:lnTo>
                    <a:pt x="3124" y="1924"/>
                  </a:lnTo>
                  <a:lnTo>
                    <a:pt x="3128" y="1924"/>
                  </a:lnTo>
                  <a:lnTo>
                    <a:pt x="3128" y="1921"/>
                  </a:lnTo>
                  <a:lnTo>
                    <a:pt x="3128" y="1917"/>
                  </a:lnTo>
                  <a:lnTo>
                    <a:pt x="3128" y="1917"/>
                  </a:lnTo>
                  <a:lnTo>
                    <a:pt x="3128" y="1915"/>
                  </a:lnTo>
                  <a:lnTo>
                    <a:pt x="3128" y="1913"/>
                  </a:lnTo>
                  <a:lnTo>
                    <a:pt x="3132" y="1913"/>
                  </a:lnTo>
                  <a:lnTo>
                    <a:pt x="3132" y="1909"/>
                  </a:lnTo>
                  <a:lnTo>
                    <a:pt x="3132" y="1907"/>
                  </a:lnTo>
                  <a:lnTo>
                    <a:pt x="3132" y="1905"/>
                  </a:lnTo>
                  <a:lnTo>
                    <a:pt x="3132" y="1903"/>
                  </a:lnTo>
                  <a:lnTo>
                    <a:pt x="3134" y="1903"/>
                  </a:lnTo>
                  <a:lnTo>
                    <a:pt x="3136" y="1903"/>
                  </a:lnTo>
                  <a:lnTo>
                    <a:pt x="3136" y="1897"/>
                  </a:lnTo>
                  <a:lnTo>
                    <a:pt x="3138" y="1893"/>
                  </a:lnTo>
                  <a:lnTo>
                    <a:pt x="3140" y="1889"/>
                  </a:lnTo>
                  <a:lnTo>
                    <a:pt x="3142" y="1883"/>
                  </a:lnTo>
                  <a:lnTo>
                    <a:pt x="3144" y="1880"/>
                  </a:lnTo>
                  <a:lnTo>
                    <a:pt x="3144" y="1876"/>
                  </a:lnTo>
                  <a:lnTo>
                    <a:pt x="3144" y="1872"/>
                  </a:lnTo>
                  <a:lnTo>
                    <a:pt x="3148" y="1868"/>
                  </a:lnTo>
                  <a:lnTo>
                    <a:pt x="3150" y="1864"/>
                  </a:lnTo>
                  <a:lnTo>
                    <a:pt x="3152" y="1860"/>
                  </a:lnTo>
                  <a:lnTo>
                    <a:pt x="3152" y="1856"/>
                  </a:lnTo>
                  <a:lnTo>
                    <a:pt x="3154" y="1852"/>
                  </a:lnTo>
                  <a:lnTo>
                    <a:pt x="3156" y="1850"/>
                  </a:lnTo>
                  <a:lnTo>
                    <a:pt x="3160" y="1848"/>
                  </a:lnTo>
                  <a:lnTo>
                    <a:pt x="3158" y="1844"/>
                  </a:lnTo>
                  <a:lnTo>
                    <a:pt x="3160" y="1839"/>
                  </a:lnTo>
                  <a:lnTo>
                    <a:pt x="3161" y="1835"/>
                  </a:lnTo>
                  <a:lnTo>
                    <a:pt x="3163" y="1831"/>
                  </a:lnTo>
                  <a:lnTo>
                    <a:pt x="3165" y="1829"/>
                  </a:lnTo>
                  <a:lnTo>
                    <a:pt x="3165" y="1825"/>
                  </a:lnTo>
                  <a:lnTo>
                    <a:pt x="3165" y="1821"/>
                  </a:lnTo>
                  <a:lnTo>
                    <a:pt x="3177" y="1803"/>
                  </a:lnTo>
                  <a:lnTo>
                    <a:pt x="3185" y="1786"/>
                  </a:lnTo>
                  <a:lnTo>
                    <a:pt x="3191" y="1768"/>
                  </a:lnTo>
                  <a:lnTo>
                    <a:pt x="3230" y="1700"/>
                  </a:lnTo>
                  <a:lnTo>
                    <a:pt x="3271" y="1630"/>
                  </a:lnTo>
                  <a:lnTo>
                    <a:pt x="3318" y="1558"/>
                  </a:lnTo>
                  <a:lnTo>
                    <a:pt x="3369" y="1485"/>
                  </a:lnTo>
                  <a:lnTo>
                    <a:pt x="3425" y="1417"/>
                  </a:lnTo>
                  <a:lnTo>
                    <a:pt x="3488" y="1353"/>
                  </a:lnTo>
                  <a:lnTo>
                    <a:pt x="3519" y="1327"/>
                  </a:lnTo>
                  <a:lnTo>
                    <a:pt x="3554" y="1300"/>
                  </a:lnTo>
                  <a:lnTo>
                    <a:pt x="3592" y="1274"/>
                  </a:lnTo>
                  <a:lnTo>
                    <a:pt x="3635" y="1253"/>
                  </a:lnTo>
                  <a:lnTo>
                    <a:pt x="3678" y="1237"/>
                  </a:lnTo>
                  <a:lnTo>
                    <a:pt x="3723" y="1230"/>
                  </a:lnTo>
                  <a:lnTo>
                    <a:pt x="3770" y="1232"/>
                  </a:lnTo>
                  <a:lnTo>
                    <a:pt x="3801" y="1241"/>
                  </a:lnTo>
                  <a:lnTo>
                    <a:pt x="3836" y="1253"/>
                  </a:lnTo>
                  <a:lnTo>
                    <a:pt x="3857" y="1259"/>
                  </a:lnTo>
                  <a:lnTo>
                    <a:pt x="3873" y="1265"/>
                  </a:lnTo>
                  <a:lnTo>
                    <a:pt x="3887" y="1273"/>
                  </a:lnTo>
                  <a:lnTo>
                    <a:pt x="3899" y="1284"/>
                  </a:lnTo>
                  <a:lnTo>
                    <a:pt x="3904" y="1298"/>
                  </a:lnTo>
                  <a:lnTo>
                    <a:pt x="3910" y="1312"/>
                  </a:lnTo>
                  <a:lnTo>
                    <a:pt x="3916" y="1323"/>
                  </a:lnTo>
                  <a:lnTo>
                    <a:pt x="3906" y="1339"/>
                  </a:lnTo>
                  <a:lnTo>
                    <a:pt x="3895" y="1351"/>
                  </a:lnTo>
                  <a:lnTo>
                    <a:pt x="3885" y="1366"/>
                  </a:lnTo>
                  <a:lnTo>
                    <a:pt x="3877" y="1366"/>
                  </a:lnTo>
                  <a:lnTo>
                    <a:pt x="3871" y="1366"/>
                  </a:lnTo>
                  <a:lnTo>
                    <a:pt x="3865" y="1364"/>
                  </a:lnTo>
                  <a:lnTo>
                    <a:pt x="3859" y="1362"/>
                  </a:lnTo>
                  <a:lnTo>
                    <a:pt x="3856" y="1358"/>
                  </a:lnTo>
                  <a:lnTo>
                    <a:pt x="3854" y="1353"/>
                  </a:lnTo>
                  <a:lnTo>
                    <a:pt x="3852" y="1355"/>
                  </a:lnTo>
                  <a:lnTo>
                    <a:pt x="3852" y="1356"/>
                  </a:lnTo>
                  <a:lnTo>
                    <a:pt x="3850" y="1358"/>
                  </a:lnTo>
                  <a:lnTo>
                    <a:pt x="3848" y="1358"/>
                  </a:lnTo>
                  <a:lnTo>
                    <a:pt x="3836" y="1351"/>
                  </a:lnTo>
                  <a:lnTo>
                    <a:pt x="3820" y="1347"/>
                  </a:lnTo>
                  <a:lnTo>
                    <a:pt x="3805" y="1341"/>
                  </a:lnTo>
                  <a:lnTo>
                    <a:pt x="3789" y="1308"/>
                  </a:lnTo>
                  <a:lnTo>
                    <a:pt x="3787" y="1310"/>
                  </a:lnTo>
                  <a:lnTo>
                    <a:pt x="3787" y="1314"/>
                  </a:lnTo>
                  <a:lnTo>
                    <a:pt x="3789" y="1315"/>
                  </a:lnTo>
                  <a:lnTo>
                    <a:pt x="3779" y="1308"/>
                  </a:lnTo>
                  <a:lnTo>
                    <a:pt x="3768" y="1306"/>
                  </a:lnTo>
                  <a:lnTo>
                    <a:pt x="3754" y="1306"/>
                  </a:lnTo>
                  <a:lnTo>
                    <a:pt x="3736" y="1312"/>
                  </a:lnTo>
                  <a:lnTo>
                    <a:pt x="3719" y="1317"/>
                  </a:lnTo>
                  <a:lnTo>
                    <a:pt x="3713" y="1319"/>
                  </a:lnTo>
                  <a:lnTo>
                    <a:pt x="3707" y="1321"/>
                  </a:lnTo>
                  <a:lnTo>
                    <a:pt x="3701" y="1323"/>
                  </a:lnTo>
                  <a:lnTo>
                    <a:pt x="3697" y="1323"/>
                  </a:lnTo>
                  <a:lnTo>
                    <a:pt x="3693" y="1325"/>
                  </a:lnTo>
                  <a:lnTo>
                    <a:pt x="3689" y="1327"/>
                  </a:lnTo>
                  <a:lnTo>
                    <a:pt x="3687" y="1329"/>
                  </a:lnTo>
                  <a:lnTo>
                    <a:pt x="3685" y="1333"/>
                  </a:lnTo>
                  <a:lnTo>
                    <a:pt x="3683" y="1335"/>
                  </a:lnTo>
                  <a:lnTo>
                    <a:pt x="3682" y="1337"/>
                  </a:lnTo>
                  <a:lnTo>
                    <a:pt x="3682" y="1335"/>
                  </a:lnTo>
                  <a:lnTo>
                    <a:pt x="3680" y="1335"/>
                  </a:lnTo>
                  <a:lnTo>
                    <a:pt x="3678" y="1335"/>
                  </a:lnTo>
                  <a:lnTo>
                    <a:pt x="3676" y="1333"/>
                  </a:lnTo>
                  <a:lnTo>
                    <a:pt x="3672" y="1337"/>
                  </a:lnTo>
                  <a:lnTo>
                    <a:pt x="3668" y="1339"/>
                  </a:lnTo>
                  <a:lnTo>
                    <a:pt x="3664" y="1343"/>
                  </a:lnTo>
                  <a:lnTo>
                    <a:pt x="3660" y="1347"/>
                  </a:lnTo>
                  <a:lnTo>
                    <a:pt x="3656" y="1347"/>
                  </a:lnTo>
                  <a:lnTo>
                    <a:pt x="3656" y="1345"/>
                  </a:lnTo>
                  <a:lnTo>
                    <a:pt x="3658" y="1345"/>
                  </a:lnTo>
                  <a:lnTo>
                    <a:pt x="3658" y="1343"/>
                  </a:lnTo>
                  <a:lnTo>
                    <a:pt x="3644" y="1353"/>
                  </a:lnTo>
                  <a:lnTo>
                    <a:pt x="3635" y="1358"/>
                  </a:lnTo>
                  <a:lnTo>
                    <a:pt x="3625" y="1364"/>
                  </a:lnTo>
                  <a:lnTo>
                    <a:pt x="3615" y="1372"/>
                  </a:lnTo>
                  <a:lnTo>
                    <a:pt x="3603" y="1382"/>
                  </a:lnTo>
                  <a:lnTo>
                    <a:pt x="3605" y="1380"/>
                  </a:lnTo>
                  <a:lnTo>
                    <a:pt x="3605" y="1380"/>
                  </a:lnTo>
                  <a:lnTo>
                    <a:pt x="3605" y="1378"/>
                  </a:lnTo>
                  <a:lnTo>
                    <a:pt x="3603" y="1378"/>
                  </a:lnTo>
                  <a:lnTo>
                    <a:pt x="3601" y="1382"/>
                  </a:lnTo>
                  <a:lnTo>
                    <a:pt x="3599" y="1384"/>
                  </a:lnTo>
                  <a:lnTo>
                    <a:pt x="3599" y="1388"/>
                  </a:lnTo>
                  <a:lnTo>
                    <a:pt x="3595" y="1386"/>
                  </a:lnTo>
                  <a:lnTo>
                    <a:pt x="3594" y="1388"/>
                  </a:lnTo>
                  <a:lnTo>
                    <a:pt x="3592" y="1390"/>
                  </a:lnTo>
                  <a:lnTo>
                    <a:pt x="3590" y="1392"/>
                  </a:lnTo>
                  <a:lnTo>
                    <a:pt x="3588" y="1396"/>
                  </a:lnTo>
                  <a:lnTo>
                    <a:pt x="3584" y="1399"/>
                  </a:lnTo>
                  <a:lnTo>
                    <a:pt x="3584" y="1397"/>
                  </a:lnTo>
                  <a:lnTo>
                    <a:pt x="3584" y="1397"/>
                  </a:lnTo>
                  <a:lnTo>
                    <a:pt x="3584" y="1396"/>
                  </a:lnTo>
                  <a:lnTo>
                    <a:pt x="3584" y="1396"/>
                  </a:lnTo>
                  <a:lnTo>
                    <a:pt x="3582" y="1396"/>
                  </a:lnTo>
                  <a:lnTo>
                    <a:pt x="3580" y="1396"/>
                  </a:lnTo>
                  <a:lnTo>
                    <a:pt x="3580" y="1397"/>
                  </a:lnTo>
                  <a:lnTo>
                    <a:pt x="3580" y="1401"/>
                  </a:lnTo>
                  <a:lnTo>
                    <a:pt x="3580" y="1403"/>
                  </a:lnTo>
                  <a:lnTo>
                    <a:pt x="3578" y="1405"/>
                  </a:lnTo>
                  <a:lnTo>
                    <a:pt x="3576" y="1407"/>
                  </a:lnTo>
                  <a:lnTo>
                    <a:pt x="3572" y="1407"/>
                  </a:lnTo>
                  <a:lnTo>
                    <a:pt x="3568" y="1409"/>
                  </a:lnTo>
                  <a:lnTo>
                    <a:pt x="3564" y="1409"/>
                  </a:lnTo>
                  <a:lnTo>
                    <a:pt x="3564" y="1413"/>
                  </a:lnTo>
                  <a:lnTo>
                    <a:pt x="3562" y="1415"/>
                  </a:lnTo>
                  <a:lnTo>
                    <a:pt x="3562" y="1419"/>
                  </a:lnTo>
                  <a:lnTo>
                    <a:pt x="3560" y="1421"/>
                  </a:lnTo>
                  <a:lnTo>
                    <a:pt x="3560" y="1421"/>
                  </a:lnTo>
                  <a:lnTo>
                    <a:pt x="3558" y="1419"/>
                  </a:lnTo>
                  <a:lnTo>
                    <a:pt x="3556" y="1419"/>
                  </a:lnTo>
                  <a:lnTo>
                    <a:pt x="3556" y="1419"/>
                  </a:lnTo>
                  <a:lnTo>
                    <a:pt x="3549" y="1425"/>
                  </a:lnTo>
                  <a:lnTo>
                    <a:pt x="3543" y="1431"/>
                  </a:lnTo>
                  <a:lnTo>
                    <a:pt x="3535" y="1438"/>
                  </a:lnTo>
                  <a:lnTo>
                    <a:pt x="3527" y="1446"/>
                  </a:lnTo>
                  <a:lnTo>
                    <a:pt x="3472" y="1511"/>
                  </a:lnTo>
                  <a:lnTo>
                    <a:pt x="3420" y="1585"/>
                  </a:lnTo>
                  <a:lnTo>
                    <a:pt x="3369" y="1665"/>
                  </a:lnTo>
                  <a:lnTo>
                    <a:pt x="3322" y="1751"/>
                  </a:lnTo>
                  <a:lnTo>
                    <a:pt x="3281" y="1837"/>
                  </a:lnTo>
                  <a:lnTo>
                    <a:pt x="3244" y="1923"/>
                  </a:lnTo>
                  <a:lnTo>
                    <a:pt x="3214" y="2006"/>
                  </a:lnTo>
                  <a:lnTo>
                    <a:pt x="3208" y="2034"/>
                  </a:lnTo>
                  <a:lnTo>
                    <a:pt x="3203" y="2059"/>
                  </a:lnTo>
                  <a:lnTo>
                    <a:pt x="3201" y="2061"/>
                  </a:lnTo>
                  <a:lnTo>
                    <a:pt x="3201" y="2065"/>
                  </a:lnTo>
                  <a:lnTo>
                    <a:pt x="3199" y="2069"/>
                  </a:lnTo>
                  <a:lnTo>
                    <a:pt x="3197" y="2075"/>
                  </a:lnTo>
                  <a:lnTo>
                    <a:pt x="3193" y="2079"/>
                  </a:lnTo>
                  <a:lnTo>
                    <a:pt x="3191" y="2100"/>
                  </a:lnTo>
                  <a:lnTo>
                    <a:pt x="3185" y="2122"/>
                  </a:lnTo>
                  <a:lnTo>
                    <a:pt x="3181" y="2143"/>
                  </a:lnTo>
                  <a:lnTo>
                    <a:pt x="3179" y="2165"/>
                  </a:lnTo>
                  <a:lnTo>
                    <a:pt x="3177" y="2165"/>
                  </a:lnTo>
                  <a:lnTo>
                    <a:pt x="3177" y="2163"/>
                  </a:lnTo>
                  <a:lnTo>
                    <a:pt x="3175" y="2161"/>
                  </a:lnTo>
                  <a:lnTo>
                    <a:pt x="3173" y="2176"/>
                  </a:lnTo>
                  <a:lnTo>
                    <a:pt x="3171" y="2188"/>
                  </a:lnTo>
                  <a:lnTo>
                    <a:pt x="3171" y="2204"/>
                  </a:lnTo>
                  <a:lnTo>
                    <a:pt x="3171" y="2202"/>
                  </a:lnTo>
                  <a:lnTo>
                    <a:pt x="3169" y="2200"/>
                  </a:lnTo>
                  <a:lnTo>
                    <a:pt x="3167" y="2202"/>
                  </a:lnTo>
                  <a:lnTo>
                    <a:pt x="3167" y="2202"/>
                  </a:lnTo>
                  <a:lnTo>
                    <a:pt x="3167" y="2204"/>
                  </a:lnTo>
                  <a:lnTo>
                    <a:pt x="3169" y="2206"/>
                  </a:lnTo>
                  <a:lnTo>
                    <a:pt x="3171" y="2206"/>
                  </a:lnTo>
                  <a:lnTo>
                    <a:pt x="3169" y="2208"/>
                  </a:lnTo>
                  <a:lnTo>
                    <a:pt x="3169" y="2209"/>
                  </a:lnTo>
                  <a:lnTo>
                    <a:pt x="3169" y="2213"/>
                  </a:lnTo>
                  <a:lnTo>
                    <a:pt x="3169" y="2217"/>
                  </a:lnTo>
                  <a:lnTo>
                    <a:pt x="3169" y="2223"/>
                  </a:lnTo>
                  <a:lnTo>
                    <a:pt x="3167" y="2223"/>
                  </a:lnTo>
                  <a:lnTo>
                    <a:pt x="3167" y="2221"/>
                  </a:lnTo>
                  <a:lnTo>
                    <a:pt x="3167" y="2219"/>
                  </a:lnTo>
                  <a:lnTo>
                    <a:pt x="3167" y="2217"/>
                  </a:lnTo>
                  <a:lnTo>
                    <a:pt x="3167" y="2221"/>
                  </a:lnTo>
                  <a:lnTo>
                    <a:pt x="3165" y="2223"/>
                  </a:lnTo>
                  <a:lnTo>
                    <a:pt x="3167" y="2227"/>
                  </a:lnTo>
                  <a:lnTo>
                    <a:pt x="3167" y="2229"/>
                  </a:lnTo>
                  <a:lnTo>
                    <a:pt x="3167" y="2233"/>
                  </a:lnTo>
                  <a:lnTo>
                    <a:pt x="3167" y="2237"/>
                  </a:lnTo>
                  <a:lnTo>
                    <a:pt x="3167" y="2243"/>
                  </a:lnTo>
                  <a:lnTo>
                    <a:pt x="3165" y="2243"/>
                  </a:lnTo>
                  <a:lnTo>
                    <a:pt x="3165" y="2241"/>
                  </a:lnTo>
                  <a:lnTo>
                    <a:pt x="3165" y="2239"/>
                  </a:lnTo>
                  <a:lnTo>
                    <a:pt x="3165" y="2237"/>
                  </a:lnTo>
                  <a:lnTo>
                    <a:pt x="3163" y="2250"/>
                  </a:lnTo>
                  <a:lnTo>
                    <a:pt x="3163" y="2262"/>
                  </a:lnTo>
                  <a:lnTo>
                    <a:pt x="3165" y="2272"/>
                  </a:lnTo>
                  <a:lnTo>
                    <a:pt x="3167" y="2282"/>
                  </a:lnTo>
                  <a:lnTo>
                    <a:pt x="3165" y="2297"/>
                  </a:lnTo>
                  <a:lnTo>
                    <a:pt x="3165" y="2297"/>
                  </a:lnTo>
                  <a:lnTo>
                    <a:pt x="3163" y="2295"/>
                  </a:lnTo>
                  <a:lnTo>
                    <a:pt x="3163" y="2291"/>
                  </a:lnTo>
                  <a:lnTo>
                    <a:pt x="3161" y="2289"/>
                  </a:lnTo>
                  <a:lnTo>
                    <a:pt x="3163" y="2288"/>
                  </a:lnTo>
                  <a:lnTo>
                    <a:pt x="3160" y="2295"/>
                  </a:lnTo>
                  <a:lnTo>
                    <a:pt x="3160" y="2307"/>
                  </a:lnTo>
                  <a:lnTo>
                    <a:pt x="3161" y="2321"/>
                  </a:lnTo>
                  <a:lnTo>
                    <a:pt x="3165" y="2332"/>
                  </a:lnTo>
                  <a:lnTo>
                    <a:pt x="3163" y="2342"/>
                  </a:lnTo>
                  <a:lnTo>
                    <a:pt x="3165" y="2340"/>
                  </a:lnTo>
                  <a:lnTo>
                    <a:pt x="3167" y="2338"/>
                  </a:lnTo>
                  <a:lnTo>
                    <a:pt x="3167" y="2340"/>
                  </a:lnTo>
                  <a:lnTo>
                    <a:pt x="3167" y="2340"/>
                  </a:lnTo>
                  <a:lnTo>
                    <a:pt x="3167" y="2344"/>
                  </a:lnTo>
                  <a:lnTo>
                    <a:pt x="3167" y="2346"/>
                  </a:lnTo>
                  <a:lnTo>
                    <a:pt x="3165" y="2350"/>
                  </a:lnTo>
                  <a:lnTo>
                    <a:pt x="3165" y="2352"/>
                  </a:lnTo>
                  <a:lnTo>
                    <a:pt x="3165" y="2354"/>
                  </a:lnTo>
                  <a:lnTo>
                    <a:pt x="3165" y="2354"/>
                  </a:lnTo>
                  <a:lnTo>
                    <a:pt x="3167" y="2354"/>
                  </a:lnTo>
                  <a:lnTo>
                    <a:pt x="3173" y="2370"/>
                  </a:lnTo>
                  <a:lnTo>
                    <a:pt x="3181" y="2391"/>
                  </a:lnTo>
                  <a:lnTo>
                    <a:pt x="3195" y="2411"/>
                  </a:lnTo>
                  <a:lnTo>
                    <a:pt x="3244" y="2405"/>
                  </a:lnTo>
                  <a:lnTo>
                    <a:pt x="3290" y="2393"/>
                  </a:lnTo>
                  <a:lnTo>
                    <a:pt x="3334" y="2373"/>
                  </a:lnTo>
                  <a:lnTo>
                    <a:pt x="3375" y="2354"/>
                  </a:lnTo>
                  <a:lnTo>
                    <a:pt x="3461" y="2301"/>
                  </a:lnTo>
                  <a:lnTo>
                    <a:pt x="3545" y="2243"/>
                  </a:lnTo>
                  <a:lnTo>
                    <a:pt x="3625" y="2180"/>
                  </a:lnTo>
                  <a:lnTo>
                    <a:pt x="3701" y="2112"/>
                  </a:lnTo>
                  <a:lnTo>
                    <a:pt x="3773" y="2040"/>
                  </a:lnTo>
                  <a:lnTo>
                    <a:pt x="3844" y="1965"/>
                  </a:lnTo>
                  <a:lnTo>
                    <a:pt x="3877" y="1928"/>
                  </a:lnTo>
                  <a:lnTo>
                    <a:pt x="3908" y="1895"/>
                  </a:lnTo>
                  <a:lnTo>
                    <a:pt x="3932" y="1860"/>
                  </a:lnTo>
                  <a:lnTo>
                    <a:pt x="3930" y="1858"/>
                  </a:lnTo>
                  <a:lnTo>
                    <a:pt x="3932" y="1856"/>
                  </a:lnTo>
                  <a:lnTo>
                    <a:pt x="3932" y="1852"/>
                  </a:lnTo>
                  <a:lnTo>
                    <a:pt x="3936" y="1850"/>
                  </a:lnTo>
                  <a:lnTo>
                    <a:pt x="3938" y="1848"/>
                  </a:lnTo>
                  <a:lnTo>
                    <a:pt x="3938" y="1848"/>
                  </a:lnTo>
                  <a:lnTo>
                    <a:pt x="3940" y="1846"/>
                  </a:lnTo>
                  <a:lnTo>
                    <a:pt x="3938" y="1846"/>
                  </a:lnTo>
                  <a:lnTo>
                    <a:pt x="3938" y="1846"/>
                  </a:lnTo>
                  <a:lnTo>
                    <a:pt x="3938" y="1846"/>
                  </a:lnTo>
                  <a:lnTo>
                    <a:pt x="3936" y="1846"/>
                  </a:lnTo>
                  <a:lnTo>
                    <a:pt x="3938" y="1846"/>
                  </a:lnTo>
                  <a:lnTo>
                    <a:pt x="3938" y="1844"/>
                  </a:lnTo>
                  <a:lnTo>
                    <a:pt x="3940" y="1842"/>
                  </a:lnTo>
                  <a:lnTo>
                    <a:pt x="3942" y="1839"/>
                  </a:lnTo>
                  <a:lnTo>
                    <a:pt x="3944" y="1835"/>
                  </a:lnTo>
                  <a:lnTo>
                    <a:pt x="3945" y="1833"/>
                  </a:lnTo>
                  <a:lnTo>
                    <a:pt x="3947" y="1827"/>
                  </a:lnTo>
                  <a:lnTo>
                    <a:pt x="3947" y="1821"/>
                  </a:lnTo>
                  <a:lnTo>
                    <a:pt x="3949" y="1815"/>
                  </a:lnTo>
                  <a:lnTo>
                    <a:pt x="3951" y="1809"/>
                  </a:lnTo>
                  <a:lnTo>
                    <a:pt x="3953" y="1805"/>
                  </a:lnTo>
                  <a:lnTo>
                    <a:pt x="3957" y="1803"/>
                  </a:lnTo>
                  <a:lnTo>
                    <a:pt x="3961" y="1800"/>
                  </a:lnTo>
                  <a:lnTo>
                    <a:pt x="3963" y="1798"/>
                  </a:lnTo>
                  <a:lnTo>
                    <a:pt x="3963" y="1798"/>
                  </a:lnTo>
                  <a:lnTo>
                    <a:pt x="3961" y="1796"/>
                  </a:lnTo>
                  <a:lnTo>
                    <a:pt x="3959" y="1796"/>
                  </a:lnTo>
                  <a:lnTo>
                    <a:pt x="3957" y="1796"/>
                  </a:lnTo>
                  <a:lnTo>
                    <a:pt x="3977" y="1759"/>
                  </a:lnTo>
                  <a:lnTo>
                    <a:pt x="3996" y="1720"/>
                  </a:lnTo>
                  <a:lnTo>
                    <a:pt x="4022" y="1679"/>
                  </a:lnTo>
                  <a:lnTo>
                    <a:pt x="4051" y="1618"/>
                  </a:lnTo>
                  <a:lnTo>
                    <a:pt x="4084" y="1552"/>
                  </a:lnTo>
                  <a:lnTo>
                    <a:pt x="4121" y="1485"/>
                  </a:lnTo>
                  <a:lnTo>
                    <a:pt x="4161" y="1417"/>
                  </a:lnTo>
                  <a:lnTo>
                    <a:pt x="4202" y="1351"/>
                  </a:lnTo>
                  <a:lnTo>
                    <a:pt x="4254" y="1265"/>
                  </a:lnTo>
                  <a:lnTo>
                    <a:pt x="4305" y="1177"/>
                  </a:lnTo>
                  <a:lnTo>
                    <a:pt x="4362" y="1091"/>
                  </a:lnTo>
                  <a:lnTo>
                    <a:pt x="4475" y="931"/>
                  </a:lnTo>
                  <a:lnTo>
                    <a:pt x="4595" y="775"/>
                  </a:lnTo>
                  <a:lnTo>
                    <a:pt x="4716" y="623"/>
                  </a:lnTo>
                  <a:lnTo>
                    <a:pt x="4841" y="480"/>
                  </a:lnTo>
                  <a:lnTo>
                    <a:pt x="4898" y="423"/>
                  </a:lnTo>
                  <a:lnTo>
                    <a:pt x="4958" y="373"/>
                  </a:lnTo>
                  <a:lnTo>
                    <a:pt x="4974" y="373"/>
                  </a:lnTo>
                  <a:lnTo>
                    <a:pt x="4986" y="377"/>
                  </a:lnTo>
                  <a:lnTo>
                    <a:pt x="4999" y="381"/>
                  </a:lnTo>
                  <a:lnTo>
                    <a:pt x="5013" y="382"/>
                  </a:lnTo>
                  <a:lnTo>
                    <a:pt x="5027" y="392"/>
                  </a:lnTo>
                  <a:lnTo>
                    <a:pt x="5042" y="396"/>
                  </a:lnTo>
                  <a:lnTo>
                    <a:pt x="5060" y="396"/>
                  </a:lnTo>
                  <a:lnTo>
                    <a:pt x="5058" y="414"/>
                  </a:lnTo>
                  <a:lnTo>
                    <a:pt x="5048" y="435"/>
                  </a:lnTo>
                  <a:lnTo>
                    <a:pt x="5034" y="457"/>
                  </a:lnTo>
                  <a:lnTo>
                    <a:pt x="5017" y="482"/>
                  </a:lnTo>
                  <a:lnTo>
                    <a:pt x="4999" y="505"/>
                  </a:lnTo>
                  <a:lnTo>
                    <a:pt x="4931" y="597"/>
                  </a:lnTo>
                  <a:lnTo>
                    <a:pt x="4864" y="687"/>
                  </a:lnTo>
                  <a:lnTo>
                    <a:pt x="4798" y="777"/>
                  </a:lnTo>
                  <a:lnTo>
                    <a:pt x="4692" y="935"/>
                  </a:lnTo>
                  <a:lnTo>
                    <a:pt x="4593" y="1095"/>
                  </a:lnTo>
                  <a:lnTo>
                    <a:pt x="4491" y="1255"/>
                  </a:lnTo>
                  <a:lnTo>
                    <a:pt x="4389" y="1415"/>
                  </a:lnTo>
                  <a:lnTo>
                    <a:pt x="4286" y="1571"/>
                  </a:lnTo>
                  <a:lnTo>
                    <a:pt x="4172" y="1723"/>
                  </a:lnTo>
                  <a:lnTo>
                    <a:pt x="4104" y="1813"/>
                  </a:lnTo>
                  <a:lnTo>
                    <a:pt x="4082" y="1839"/>
                  </a:lnTo>
                  <a:lnTo>
                    <a:pt x="4059" y="1862"/>
                  </a:lnTo>
                  <a:lnTo>
                    <a:pt x="4039" y="1887"/>
                  </a:lnTo>
                  <a:lnTo>
                    <a:pt x="4024" y="1915"/>
                  </a:lnTo>
                  <a:lnTo>
                    <a:pt x="4008" y="1948"/>
                  </a:lnTo>
                  <a:lnTo>
                    <a:pt x="3992" y="1985"/>
                  </a:lnTo>
                  <a:lnTo>
                    <a:pt x="3981" y="2020"/>
                  </a:lnTo>
                  <a:lnTo>
                    <a:pt x="3951" y="2096"/>
                  </a:lnTo>
                  <a:lnTo>
                    <a:pt x="3928" y="2170"/>
                  </a:lnTo>
                  <a:lnTo>
                    <a:pt x="3928" y="2176"/>
                  </a:lnTo>
                  <a:lnTo>
                    <a:pt x="3928" y="2180"/>
                  </a:lnTo>
                  <a:lnTo>
                    <a:pt x="3928" y="2186"/>
                  </a:lnTo>
                  <a:lnTo>
                    <a:pt x="3926" y="2190"/>
                  </a:lnTo>
                  <a:lnTo>
                    <a:pt x="3924" y="2194"/>
                  </a:lnTo>
                  <a:lnTo>
                    <a:pt x="3922" y="2200"/>
                  </a:lnTo>
                  <a:lnTo>
                    <a:pt x="3918" y="2206"/>
                  </a:lnTo>
                  <a:lnTo>
                    <a:pt x="3920" y="2208"/>
                  </a:lnTo>
                  <a:lnTo>
                    <a:pt x="3922" y="2209"/>
                  </a:lnTo>
                  <a:lnTo>
                    <a:pt x="3922" y="2209"/>
                  </a:lnTo>
                  <a:lnTo>
                    <a:pt x="3920" y="2211"/>
                  </a:lnTo>
                  <a:lnTo>
                    <a:pt x="3920" y="2213"/>
                  </a:lnTo>
                  <a:lnTo>
                    <a:pt x="3920" y="2217"/>
                  </a:lnTo>
                  <a:lnTo>
                    <a:pt x="3922" y="2221"/>
                  </a:lnTo>
                  <a:lnTo>
                    <a:pt x="3920" y="2219"/>
                  </a:lnTo>
                  <a:lnTo>
                    <a:pt x="3918" y="2219"/>
                  </a:lnTo>
                  <a:lnTo>
                    <a:pt x="3916" y="2219"/>
                  </a:lnTo>
                  <a:lnTo>
                    <a:pt x="3918" y="2231"/>
                  </a:lnTo>
                  <a:lnTo>
                    <a:pt x="3918" y="2245"/>
                  </a:lnTo>
                  <a:lnTo>
                    <a:pt x="3918" y="2264"/>
                  </a:lnTo>
                  <a:lnTo>
                    <a:pt x="4006" y="2209"/>
                  </a:lnTo>
                  <a:lnTo>
                    <a:pt x="4090" y="2149"/>
                  </a:lnTo>
                  <a:lnTo>
                    <a:pt x="4170" y="2083"/>
                  </a:lnTo>
                  <a:lnTo>
                    <a:pt x="4247" y="2014"/>
                  </a:lnTo>
                  <a:lnTo>
                    <a:pt x="4301" y="1965"/>
                  </a:lnTo>
                  <a:lnTo>
                    <a:pt x="4358" y="1915"/>
                  </a:lnTo>
                  <a:lnTo>
                    <a:pt x="4417" y="1862"/>
                  </a:lnTo>
                  <a:lnTo>
                    <a:pt x="4477" y="1807"/>
                  </a:lnTo>
                  <a:lnTo>
                    <a:pt x="4540" y="1753"/>
                  </a:lnTo>
                  <a:lnTo>
                    <a:pt x="4602" y="1696"/>
                  </a:lnTo>
                  <a:lnTo>
                    <a:pt x="4663" y="1643"/>
                  </a:lnTo>
                  <a:lnTo>
                    <a:pt x="4724" y="1589"/>
                  </a:lnTo>
                  <a:lnTo>
                    <a:pt x="4782" y="1538"/>
                  </a:lnTo>
                  <a:lnTo>
                    <a:pt x="4839" y="1489"/>
                  </a:lnTo>
                  <a:lnTo>
                    <a:pt x="4892" y="1442"/>
                  </a:lnTo>
                  <a:lnTo>
                    <a:pt x="4941" y="1401"/>
                  </a:lnTo>
                  <a:lnTo>
                    <a:pt x="4986" y="1362"/>
                  </a:lnTo>
                  <a:lnTo>
                    <a:pt x="5025" y="1329"/>
                  </a:lnTo>
                  <a:lnTo>
                    <a:pt x="5058" y="1302"/>
                  </a:lnTo>
                  <a:lnTo>
                    <a:pt x="5083" y="1280"/>
                  </a:lnTo>
                  <a:lnTo>
                    <a:pt x="5101" y="1269"/>
                  </a:lnTo>
                  <a:lnTo>
                    <a:pt x="5122" y="1253"/>
                  </a:lnTo>
                  <a:lnTo>
                    <a:pt x="5148" y="1235"/>
                  </a:lnTo>
                  <a:lnTo>
                    <a:pt x="5175" y="1214"/>
                  </a:lnTo>
                  <a:lnTo>
                    <a:pt x="5207" y="1193"/>
                  </a:lnTo>
                  <a:lnTo>
                    <a:pt x="5238" y="1171"/>
                  </a:lnTo>
                  <a:lnTo>
                    <a:pt x="5269" y="1148"/>
                  </a:lnTo>
                  <a:lnTo>
                    <a:pt x="5296" y="1128"/>
                  </a:lnTo>
                  <a:lnTo>
                    <a:pt x="5324" y="1109"/>
                  </a:lnTo>
                  <a:lnTo>
                    <a:pt x="5345" y="1093"/>
                  </a:lnTo>
                  <a:lnTo>
                    <a:pt x="5363" y="1081"/>
                  </a:lnTo>
                  <a:lnTo>
                    <a:pt x="5375" y="1071"/>
                  </a:lnTo>
                  <a:lnTo>
                    <a:pt x="5379" y="1070"/>
                  </a:lnTo>
                  <a:lnTo>
                    <a:pt x="5384" y="1071"/>
                  </a:lnTo>
                  <a:lnTo>
                    <a:pt x="5396" y="1073"/>
                  </a:lnTo>
                  <a:lnTo>
                    <a:pt x="5412" y="1079"/>
                  </a:lnTo>
                  <a:lnTo>
                    <a:pt x="5433" y="1083"/>
                  </a:lnTo>
                  <a:lnTo>
                    <a:pt x="5455" y="1089"/>
                  </a:lnTo>
                  <a:lnTo>
                    <a:pt x="5474" y="1091"/>
                  </a:lnTo>
                  <a:lnTo>
                    <a:pt x="5492" y="1093"/>
                  </a:lnTo>
                  <a:lnTo>
                    <a:pt x="5470" y="1118"/>
                  </a:lnTo>
                  <a:lnTo>
                    <a:pt x="5449" y="1146"/>
                  </a:lnTo>
                  <a:lnTo>
                    <a:pt x="5431" y="1169"/>
                  </a:lnTo>
                  <a:lnTo>
                    <a:pt x="5414" y="1191"/>
                  </a:lnTo>
                  <a:lnTo>
                    <a:pt x="5400" y="1206"/>
                  </a:lnTo>
                  <a:lnTo>
                    <a:pt x="5392" y="1218"/>
                  </a:lnTo>
                  <a:lnTo>
                    <a:pt x="5388" y="1222"/>
                  </a:lnTo>
                  <a:lnTo>
                    <a:pt x="5386" y="1226"/>
                  </a:lnTo>
                  <a:lnTo>
                    <a:pt x="5375" y="1237"/>
                  </a:lnTo>
                  <a:lnTo>
                    <a:pt x="5359" y="1257"/>
                  </a:lnTo>
                  <a:lnTo>
                    <a:pt x="5336" y="1282"/>
                  </a:lnTo>
                  <a:lnTo>
                    <a:pt x="5308" y="1315"/>
                  </a:lnTo>
                  <a:lnTo>
                    <a:pt x="5275" y="1355"/>
                  </a:lnTo>
                  <a:lnTo>
                    <a:pt x="5240" y="1401"/>
                  </a:lnTo>
                  <a:lnTo>
                    <a:pt x="5199" y="1452"/>
                  </a:lnTo>
                  <a:lnTo>
                    <a:pt x="5156" y="1507"/>
                  </a:lnTo>
                  <a:lnTo>
                    <a:pt x="5050" y="1645"/>
                  </a:lnTo>
                  <a:lnTo>
                    <a:pt x="4948" y="1792"/>
                  </a:lnTo>
                  <a:lnTo>
                    <a:pt x="4849" y="1942"/>
                  </a:lnTo>
                  <a:lnTo>
                    <a:pt x="4757" y="2098"/>
                  </a:lnTo>
                  <a:lnTo>
                    <a:pt x="4675" y="2258"/>
                  </a:lnTo>
                  <a:lnTo>
                    <a:pt x="4624" y="2362"/>
                  </a:lnTo>
                  <a:lnTo>
                    <a:pt x="4577" y="2469"/>
                  </a:lnTo>
                  <a:lnTo>
                    <a:pt x="4536" y="2576"/>
                  </a:lnTo>
                  <a:lnTo>
                    <a:pt x="4524" y="2623"/>
                  </a:lnTo>
                  <a:lnTo>
                    <a:pt x="4512" y="2670"/>
                  </a:lnTo>
                  <a:lnTo>
                    <a:pt x="4511" y="2670"/>
                  </a:lnTo>
                  <a:lnTo>
                    <a:pt x="4509" y="2670"/>
                  </a:lnTo>
                  <a:lnTo>
                    <a:pt x="4509" y="2670"/>
                  </a:lnTo>
                  <a:lnTo>
                    <a:pt x="4507" y="2678"/>
                  </a:lnTo>
                  <a:lnTo>
                    <a:pt x="4507" y="2688"/>
                  </a:lnTo>
                  <a:lnTo>
                    <a:pt x="4505" y="2695"/>
                  </a:lnTo>
                  <a:lnTo>
                    <a:pt x="4499" y="2705"/>
                  </a:lnTo>
                  <a:lnTo>
                    <a:pt x="4499" y="2717"/>
                  </a:lnTo>
                  <a:lnTo>
                    <a:pt x="4497" y="2729"/>
                  </a:lnTo>
                  <a:lnTo>
                    <a:pt x="4497" y="2736"/>
                  </a:lnTo>
                  <a:lnTo>
                    <a:pt x="4497" y="2740"/>
                  </a:lnTo>
                  <a:lnTo>
                    <a:pt x="4495" y="2744"/>
                  </a:lnTo>
                  <a:lnTo>
                    <a:pt x="4493" y="2748"/>
                  </a:lnTo>
                  <a:lnTo>
                    <a:pt x="4491" y="2752"/>
                  </a:lnTo>
                  <a:lnTo>
                    <a:pt x="4489" y="2754"/>
                  </a:lnTo>
                  <a:lnTo>
                    <a:pt x="4491" y="2756"/>
                  </a:lnTo>
                  <a:lnTo>
                    <a:pt x="4491" y="2758"/>
                  </a:lnTo>
                  <a:lnTo>
                    <a:pt x="4491" y="2758"/>
                  </a:lnTo>
                  <a:lnTo>
                    <a:pt x="4489" y="2760"/>
                  </a:lnTo>
                  <a:lnTo>
                    <a:pt x="4489" y="2762"/>
                  </a:lnTo>
                  <a:lnTo>
                    <a:pt x="4489" y="2766"/>
                  </a:lnTo>
                  <a:lnTo>
                    <a:pt x="4491" y="2770"/>
                  </a:lnTo>
                  <a:lnTo>
                    <a:pt x="4489" y="2770"/>
                  </a:lnTo>
                  <a:lnTo>
                    <a:pt x="4487" y="2768"/>
                  </a:lnTo>
                  <a:lnTo>
                    <a:pt x="4485" y="2768"/>
                  </a:lnTo>
                  <a:lnTo>
                    <a:pt x="4487" y="2770"/>
                  </a:lnTo>
                  <a:lnTo>
                    <a:pt x="4489" y="2772"/>
                  </a:lnTo>
                  <a:lnTo>
                    <a:pt x="4489" y="2774"/>
                  </a:lnTo>
                  <a:lnTo>
                    <a:pt x="4487" y="2776"/>
                  </a:lnTo>
                  <a:lnTo>
                    <a:pt x="4487" y="2777"/>
                  </a:lnTo>
                  <a:lnTo>
                    <a:pt x="4487" y="2779"/>
                  </a:lnTo>
                  <a:lnTo>
                    <a:pt x="4489" y="2785"/>
                  </a:lnTo>
                  <a:lnTo>
                    <a:pt x="4487" y="2783"/>
                  </a:lnTo>
                  <a:lnTo>
                    <a:pt x="4487" y="2783"/>
                  </a:lnTo>
                  <a:lnTo>
                    <a:pt x="4485" y="2779"/>
                  </a:lnTo>
                  <a:lnTo>
                    <a:pt x="4485" y="2777"/>
                  </a:lnTo>
                  <a:lnTo>
                    <a:pt x="4485" y="2783"/>
                  </a:lnTo>
                  <a:lnTo>
                    <a:pt x="4485" y="2785"/>
                  </a:lnTo>
                  <a:lnTo>
                    <a:pt x="4485" y="2787"/>
                  </a:lnTo>
                  <a:lnTo>
                    <a:pt x="4485" y="2791"/>
                  </a:lnTo>
                  <a:lnTo>
                    <a:pt x="4487" y="2795"/>
                  </a:lnTo>
                  <a:lnTo>
                    <a:pt x="4485" y="2801"/>
                  </a:lnTo>
                  <a:lnTo>
                    <a:pt x="4485" y="2799"/>
                  </a:lnTo>
                  <a:lnTo>
                    <a:pt x="4483" y="2797"/>
                  </a:lnTo>
                  <a:lnTo>
                    <a:pt x="4483" y="2795"/>
                  </a:lnTo>
                  <a:lnTo>
                    <a:pt x="4483" y="2793"/>
                  </a:lnTo>
                  <a:lnTo>
                    <a:pt x="4483" y="2797"/>
                  </a:lnTo>
                  <a:lnTo>
                    <a:pt x="4483" y="2801"/>
                  </a:lnTo>
                  <a:lnTo>
                    <a:pt x="4483" y="2803"/>
                  </a:lnTo>
                  <a:lnTo>
                    <a:pt x="4483" y="2805"/>
                  </a:lnTo>
                  <a:lnTo>
                    <a:pt x="4483" y="2807"/>
                  </a:lnTo>
                  <a:lnTo>
                    <a:pt x="4483" y="2813"/>
                  </a:lnTo>
                  <a:lnTo>
                    <a:pt x="4483" y="2816"/>
                  </a:lnTo>
                  <a:lnTo>
                    <a:pt x="4483" y="2818"/>
                  </a:lnTo>
                  <a:lnTo>
                    <a:pt x="4481" y="2818"/>
                  </a:lnTo>
                  <a:lnTo>
                    <a:pt x="4481" y="2816"/>
                  </a:lnTo>
                  <a:lnTo>
                    <a:pt x="4481" y="2815"/>
                  </a:lnTo>
                  <a:lnTo>
                    <a:pt x="4481" y="2811"/>
                  </a:lnTo>
                  <a:lnTo>
                    <a:pt x="4481" y="2809"/>
                  </a:lnTo>
                  <a:lnTo>
                    <a:pt x="4479" y="2815"/>
                  </a:lnTo>
                  <a:lnTo>
                    <a:pt x="4479" y="2818"/>
                  </a:lnTo>
                  <a:lnTo>
                    <a:pt x="4479" y="2822"/>
                  </a:lnTo>
                  <a:lnTo>
                    <a:pt x="4481" y="2826"/>
                  </a:lnTo>
                  <a:lnTo>
                    <a:pt x="4481" y="2830"/>
                  </a:lnTo>
                  <a:lnTo>
                    <a:pt x="4481" y="2836"/>
                  </a:lnTo>
                  <a:lnTo>
                    <a:pt x="4481" y="2838"/>
                  </a:lnTo>
                  <a:lnTo>
                    <a:pt x="4479" y="2838"/>
                  </a:lnTo>
                  <a:lnTo>
                    <a:pt x="4479" y="2836"/>
                  </a:lnTo>
                  <a:lnTo>
                    <a:pt x="4479" y="2834"/>
                  </a:lnTo>
                  <a:lnTo>
                    <a:pt x="4479" y="2830"/>
                  </a:lnTo>
                  <a:lnTo>
                    <a:pt x="4479" y="2828"/>
                  </a:lnTo>
                  <a:lnTo>
                    <a:pt x="4477" y="2834"/>
                  </a:lnTo>
                  <a:lnTo>
                    <a:pt x="4477" y="2838"/>
                  </a:lnTo>
                  <a:lnTo>
                    <a:pt x="4477" y="2842"/>
                  </a:lnTo>
                  <a:lnTo>
                    <a:pt x="4479" y="2846"/>
                  </a:lnTo>
                  <a:lnTo>
                    <a:pt x="4479" y="2850"/>
                  </a:lnTo>
                  <a:lnTo>
                    <a:pt x="4479" y="2856"/>
                  </a:lnTo>
                  <a:lnTo>
                    <a:pt x="4479" y="2857"/>
                  </a:lnTo>
                  <a:lnTo>
                    <a:pt x="4477" y="2857"/>
                  </a:lnTo>
                  <a:lnTo>
                    <a:pt x="4477" y="2856"/>
                  </a:lnTo>
                  <a:lnTo>
                    <a:pt x="4477" y="2854"/>
                  </a:lnTo>
                  <a:lnTo>
                    <a:pt x="4477" y="2850"/>
                  </a:lnTo>
                  <a:lnTo>
                    <a:pt x="4477" y="2848"/>
                  </a:lnTo>
                  <a:lnTo>
                    <a:pt x="4475" y="2848"/>
                  </a:lnTo>
                  <a:lnTo>
                    <a:pt x="4473" y="2850"/>
                  </a:lnTo>
                  <a:lnTo>
                    <a:pt x="4473" y="2852"/>
                  </a:lnTo>
                  <a:lnTo>
                    <a:pt x="4475" y="2854"/>
                  </a:lnTo>
                  <a:lnTo>
                    <a:pt x="4477" y="2857"/>
                  </a:lnTo>
                  <a:lnTo>
                    <a:pt x="4477" y="2859"/>
                  </a:lnTo>
                  <a:lnTo>
                    <a:pt x="4479" y="2861"/>
                  </a:lnTo>
                  <a:lnTo>
                    <a:pt x="4479" y="2861"/>
                  </a:lnTo>
                  <a:lnTo>
                    <a:pt x="4479" y="2863"/>
                  </a:lnTo>
                  <a:lnTo>
                    <a:pt x="4479" y="2867"/>
                  </a:lnTo>
                  <a:lnTo>
                    <a:pt x="4479" y="2871"/>
                  </a:lnTo>
                  <a:lnTo>
                    <a:pt x="4477" y="2875"/>
                  </a:lnTo>
                  <a:lnTo>
                    <a:pt x="4477" y="2881"/>
                  </a:lnTo>
                  <a:lnTo>
                    <a:pt x="4477" y="2885"/>
                  </a:lnTo>
                  <a:lnTo>
                    <a:pt x="4475" y="2887"/>
                  </a:lnTo>
                  <a:lnTo>
                    <a:pt x="4475" y="2889"/>
                  </a:lnTo>
                  <a:lnTo>
                    <a:pt x="4475" y="2889"/>
                  </a:lnTo>
                  <a:lnTo>
                    <a:pt x="4475" y="2887"/>
                  </a:lnTo>
                  <a:lnTo>
                    <a:pt x="4475" y="2881"/>
                  </a:lnTo>
                  <a:lnTo>
                    <a:pt x="4475" y="2873"/>
                  </a:lnTo>
                  <a:lnTo>
                    <a:pt x="4473" y="2895"/>
                  </a:lnTo>
                  <a:lnTo>
                    <a:pt x="4473" y="2910"/>
                  </a:lnTo>
                  <a:lnTo>
                    <a:pt x="4475" y="2926"/>
                  </a:lnTo>
                  <a:lnTo>
                    <a:pt x="4473" y="2943"/>
                  </a:lnTo>
                  <a:lnTo>
                    <a:pt x="4473" y="2967"/>
                  </a:lnTo>
                  <a:lnTo>
                    <a:pt x="4475" y="2965"/>
                  </a:lnTo>
                  <a:lnTo>
                    <a:pt x="4475" y="2963"/>
                  </a:lnTo>
                  <a:lnTo>
                    <a:pt x="4475" y="2961"/>
                  </a:lnTo>
                  <a:lnTo>
                    <a:pt x="4475" y="2959"/>
                  </a:lnTo>
                  <a:lnTo>
                    <a:pt x="4477" y="2963"/>
                  </a:lnTo>
                  <a:lnTo>
                    <a:pt x="4477" y="2967"/>
                  </a:lnTo>
                  <a:lnTo>
                    <a:pt x="4477" y="2971"/>
                  </a:lnTo>
                  <a:lnTo>
                    <a:pt x="4477" y="2975"/>
                  </a:lnTo>
                  <a:lnTo>
                    <a:pt x="4475" y="2977"/>
                  </a:lnTo>
                  <a:lnTo>
                    <a:pt x="4475" y="2980"/>
                  </a:lnTo>
                  <a:lnTo>
                    <a:pt x="4475" y="2986"/>
                  </a:lnTo>
                  <a:lnTo>
                    <a:pt x="4477" y="2984"/>
                  </a:lnTo>
                  <a:lnTo>
                    <a:pt x="4477" y="2982"/>
                  </a:lnTo>
                  <a:lnTo>
                    <a:pt x="4477" y="2980"/>
                  </a:lnTo>
                  <a:lnTo>
                    <a:pt x="4477" y="2979"/>
                  </a:lnTo>
                  <a:lnTo>
                    <a:pt x="4479" y="2984"/>
                  </a:lnTo>
                  <a:lnTo>
                    <a:pt x="4479" y="2988"/>
                  </a:lnTo>
                  <a:lnTo>
                    <a:pt x="4479" y="2992"/>
                  </a:lnTo>
                  <a:lnTo>
                    <a:pt x="4479" y="2996"/>
                  </a:lnTo>
                  <a:lnTo>
                    <a:pt x="4477" y="3002"/>
                  </a:lnTo>
                  <a:lnTo>
                    <a:pt x="4479" y="3000"/>
                  </a:lnTo>
                  <a:lnTo>
                    <a:pt x="4481" y="3000"/>
                  </a:lnTo>
                  <a:lnTo>
                    <a:pt x="4481" y="3002"/>
                  </a:lnTo>
                  <a:lnTo>
                    <a:pt x="4481" y="3004"/>
                  </a:lnTo>
                  <a:lnTo>
                    <a:pt x="4481" y="3008"/>
                  </a:lnTo>
                  <a:lnTo>
                    <a:pt x="4481" y="3012"/>
                  </a:lnTo>
                  <a:lnTo>
                    <a:pt x="4481" y="3014"/>
                  </a:lnTo>
                  <a:lnTo>
                    <a:pt x="4479" y="3018"/>
                  </a:lnTo>
                  <a:lnTo>
                    <a:pt x="4481" y="3014"/>
                  </a:lnTo>
                  <a:lnTo>
                    <a:pt x="4483" y="3014"/>
                  </a:lnTo>
                  <a:lnTo>
                    <a:pt x="4483" y="3014"/>
                  </a:lnTo>
                  <a:lnTo>
                    <a:pt x="4483" y="3016"/>
                  </a:lnTo>
                  <a:lnTo>
                    <a:pt x="4483" y="3018"/>
                  </a:lnTo>
                  <a:lnTo>
                    <a:pt x="4483" y="3019"/>
                  </a:lnTo>
                  <a:lnTo>
                    <a:pt x="4485" y="3021"/>
                  </a:lnTo>
                  <a:lnTo>
                    <a:pt x="4485" y="3023"/>
                  </a:lnTo>
                  <a:lnTo>
                    <a:pt x="4485" y="3025"/>
                  </a:lnTo>
                  <a:lnTo>
                    <a:pt x="4485" y="3025"/>
                  </a:lnTo>
                  <a:lnTo>
                    <a:pt x="4483" y="3023"/>
                  </a:lnTo>
                  <a:lnTo>
                    <a:pt x="4481" y="3023"/>
                  </a:lnTo>
                  <a:lnTo>
                    <a:pt x="4483" y="3027"/>
                  </a:lnTo>
                  <a:lnTo>
                    <a:pt x="4485" y="3031"/>
                  </a:lnTo>
                  <a:lnTo>
                    <a:pt x="4485" y="3033"/>
                  </a:lnTo>
                  <a:lnTo>
                    <a:pt x="4485" y="3035"/>
                  </a:lnTo>
                  <a:lnTo>
                    <a:pt x="4487" y="3039"/>
                  </a:lnTo>
                  <a:lnTo>
                    <a:pt x="4491" y="3043"/>
                  </a:lnTo>
                  <a:lnTo>
                    <a:pt x="4489" y="3045"/>
                  </a:lnTo>
                  <a:lnTo>
                    <a:pt x="4487" y="3045"/>
                  </a:lnTo>
                  <a:lnTo>
                    <a:pt x="4485" y="3045"/>
                  </a:lnTo>
                  <a:lnTo>
                    <a:pt x="4493" y="3057"/>
                  </a:lnTo>
                  <a:lnTo>
                    <a:pt x="4495" y="3070"/>
                  </a:lnTo>
                  <a:lnTo>
                    <a:pt x="4501" y="3086"/>
                  </a:lnTo>
                  <a:lnTo>
                    <a:pt x="4516" y="3113"/>
                  </a:lnTo>
                  <a:lnTo>
                    <a:pt x="4536" y="3144"/>
                  </a:lnTo>
                  <a:lnTo>
                    <a:pt x="4561" y="3172"/>
                  </a:lnTo>
                  <a:lnTo>
                    <a:pt x="4589" y="3193"/>
                  </a:lnTo>
                  <a:lnTo>
                    <a:pt x="4620" y="3207"/>
                  </a:lnTo>
                  <a:lnTo>
                    <a:pt x="4653" y="3213"/>
                  </a:lnTo>
                  <a:lnTo>
                    <a:pt x="4688" y="3213"/>
                  </a:lnTo>
                  <a:lnTo>
                    <a:pt x="4728" y="3211"/>
                  </a:lnTo>
                  <a:lnTo>
                    <a:pt x="4767" y="3207"/>
                  </a:lnTo>
                  <a:lnTo>
                    <a:pt x="4804" y="3201"/>
                  </a:lnTo>
                  <a:lnTo>
                    <a:pt x="4835" y="3193"/>
                  </a:lnTo>
                  <a:lnTo>
                    <a:pt x="4862" y="3187"/>
                  </a:lnTo>
                  <a:lnTo>
                    <a:pt x="4991" y="3152"/>
                  </a:lnTo>
                  <a:lnTo>
                    <a:pt x="5117" y="3107"/>
                  </a:lnTo>
                  <a:lnTo>
                    <a:pt x="5240" y="3057"/>
                  </a:lnTo>
                  <a:lnTo>
                    <a:pt x="5353" y="3000"/>
                  </a:lnTo>
                  <a:lnTo>
                    <a:pt x="5504" y="2916"/>
                  </a:lnTo>
                  <a:lnTo>
                    <a:pt x="5650" y="2824"/>
                  </a:lnTo>
                  <a:lnTo>
                    <a:pt x="5791" y="2729"/>
                  </a:lnTo>
                  <a:lnTo>
                    <a:pt x="5924" y="2627"/>
                  </a:lnTo>
                  <a:lnTo>
                    <a:pt x="6045" y="2522"/>
                  </a:lnTo>
                  <a:lnTo>
                    <a:pt x="6123" y="2451"/>
                  </a:lnTo>
                  <a:lnTo>
                    <a:pt x="6198" y="2381"/>
                  </a:lnTo>
                  <a:lnTo>
                    <a:pt x="6270" y="2313"/>
                  </a:lnTo>
                  <a:lnTo>
                    <a:pt x="6337" y="2245"/>
                  </a:lnTo>
                  <a:lnTo>
                    <a:pt x="6339" y="2241"/>
                  </a:lnTo>
                  <a:lnTo>
                    <a:pt x="6341" y="2239"/>
                  </a:lnTo>
                  <a:lnTo>
                    <a:pt x="6344" y="2235"/>
                  </a:lnTo>
                  <a:lnTo>
                    <a:pt x="6344" y="2231"/>
                  </a:lnTo>
                  <a:lnTo>
                    <a:pt x="6370" y="2235"/>
                  </a:lnTo>
                  <a:lnTo>
                    <a:pt x="6393" y="2243"/>
                  </a:lnTo>
                  <a:lnTo>
                    <a:pt x="6417" y="2252"/>
                  </a:lnTo>
                  <a:lnTo>
                    <a:pt x="6438" y="2256"/>
                  </a:lnTo>
                  <a:lnTo>
                    <a:pt x="6440" y="2258"/>
                  </a:lnTo>
                  <a:lnTo>
                    <a:pt x="6440" y="2260"/>
                  </a:lnTo>
                  <a:lnTo>
                    <a:pt x="6440" y="2264"/>
                  </a:lnTo>
                  <a:lnTo>
                    <a:pt x="6438" y="2266"/>
                  </a:lnTo>
                  <a:lnTo>
                    <a:pt x="6438" y="2270"/>
                  </a:lnTo>
                  <a:lnTo>
                    <a:pt x="6395" y="2319"/>
                  </a:lnTo>
                  <a:lnTo>
                    <a:pt x="6348" y="2366"/>
                  </a:lnTo>
                  <a:lnTo>
                    <a:pt x="6301" y="2412"/>
                  </a:lnTo>
                  <a:lnTo>
                    <a:pt x="6288" y="2428"/>
                  </a:lnTo>
                  <a:lnTo>
                    <a:pt x="6272" y="2446"/>
                  </a:lnTo>
                  <a:lnTo>
                    <a:pt x="6256" y="2461"/>
                  </a:lnTo>
                  <a:lnTo>
                    <a:pt x="6241" y="2471"/>
                  </a:lnTo>
                  <a:lnTo>
                    <a:pt x="6241" y="2473"/>
                  </a:lnTo>
                  <a:lnTo>
                    <a:pt x="6241" y="2475"/>
                  </a:lnTo>
                  <a:lnTo>
                    <a:pt x="6239" y="2477"/>
                  </a:lnTo>
                  <a:lnTo>
                    <a:pt x="6239" y="2479"/>
                  </a:lnTo>
                  <a:lnTo>
                    <a:pt x="6215" y="2496"/>
                  </a:lnTo>
                  <a:lnTo>
                    <a:pt x="6192" y="2518"/>
                  </a:lnTo>
                  <a:lnTo>
                    <a:pt x="6168" y="2539"/>
                  </a:lnTo>
                  <a:lnTo>
                    <a:pt x="6145" y="2557"/>
                  </a:lnTo>
                  <a:lnTo>
                    <a:pt x="6143" y="2561"/>
                  </a:lnTo>
                  <a:lnTo>
                    <a:pt x="6143" y="2567"/>
                  </a:lnTo>
                  <a:lnTo>
                    <a:pt x="6102" y="2600"/>
                  </a:lnTo>
                  <a:lnTo>
                    <a:pt x="6063" y="2637"/>
                  </a:lnTo>
                  <a:lnTo>
                    <a:pt x="6061" y="2637"/>
                  </a:lnTo>
                  <a:lnTo>
                    <a:pt x="6061" y="2635"/>
                  </a:lnTo>
                  <a:lnTo>
                    <a:pt x="6063" y="2635"/>
                  </a:lnTo>
                  <a:lnTo>
                    <a:pt x="6063" y="2633"/>
                  </a:lnTo>
                  <a:lnTo>
                    <a:pt x="6059" y="2639"/>
                  </a:lnTo>
                  <a:lnTo>
                    <a:pt x="6055" y="2641"/>
                  </a:lnTo>
                  <a:lnTo>
                    <a:pt x="6051" y="2645"/>
                  </a:lnTo>
                  <a:lnTo>
                    <a:pt x="6047" y="2647"/>
                  </a:lnTo>
                  <a:lnTo>
                    <a:pt x="6045" y="2649"/>
                  </a:lnTo>
                  <a:lnTo>
                    <a:pt x="6041" y="2653"/>
                  </a:lnTo>
                  <a:lnTo>
                    <a:pt x="6039" y="2658"/>
                  </a:lnTo>
                  <a:lnTo>
                    <a:pt x="6037" y="2656"/>
                  </a:lnTo>
                  <a:lnTo>
                    <a:pt x="6036" y="2654"/>
                  </a:lnTo>
                  <a:lnTo>
                    <a:pt x="6036" y="2656"/>
                  </a:lnTo>
                  <a:lnTo>
                    <a:pt x="6036" y="2656"/>
                  </a:lnTo>
                  <a:lnTo>
                    <a:pt x="6034" y="2660"/>
                  </a:lnTo>
                  <a:lnTo>
                    <a:pt x="6034" y="2662"/>
                  </a:lnTo>
                  <a:lnTo>
                    <a:pt x="6032" y="2664"/>
                  </a:lnTo>
                  <a:lnTo>
                    <a:pt x="6030" y="2664"/>
                  </a:lnTo>
                  <a:lnTo>
                    <a:pt x="6026" y="2664"/>
                  </a:lnTo>
                  <a:lnTo>
                    <a:pt x="6022" y="2666"/>
                  </a:lnTo>
                  <a:lnTo>
                    <a:pt x="6020" y="2668"/>
                  </a:lnTo>
                  <a:lnTo>
                    <a:pt x="6020" y="2670"/>
                  </a:lnTo>
                  <a:lnTo>
                    <a:pt x="6018" y="2672"/>
                  </a:lnTo>
                  <a:lnTo>
                    <a:pt x="6018" y="2674"/>
                  </a:lnTo>
                  <a:lnTo>
                    <a:pt x="6018" y="2676"/>
                  </a:lnTo>
                  <a:lnTo>
                    <a:pt x="6016" y="2676"/>
                  </a:lnTo>
                  <a:lnTo>
                    <a:pt x="6016" y="2674"/>
                  </a:lnTo>
                  <a:lnTo>
                    <a:pt x="6016" y="2672"/>
                  </a:lnTo>
                  <a:lnTo>
                    <a:pt x="6016" y="2672"/>
                  </a:lnTo>
                  <a:lnTo>
                    <a:pt x="6012" y="2674"/>
                  </a:lnTo>
                  <a:lnTo>
                    <a:pt x="6010" y="2678"/>
                  </a:lnTo>
                  <a:lnTo>
                    <a:pt x="6010" y="2680"/>
                  </a:lnTo>
                  <a:lnTo>
                    <a:pt x="6008" y="2680"/>
                  </a:lnTo>
                  <a:lnTo>
                    <a:pt x="6006" y="2682"/>
                  </a:lnTo>
                  <a:lnTo>
                    <a:pt x="6004" y="2684"/>
                  </a:lnTo>
                  <a:lnTo>
                    <a:pt x="6002" y="2684"/>
                  </a:lnTo>
                  <a:lnTo>
                    <a:pt x="6000" y="2686"/>
                  </a:lnTo>
                  <a:lnTo>
                    <a:pt x="6000" y="2686"/>
                  </a:lnTo>
                  <a:lnTo>
                    <a:pt x="5996" y="2688"/>
                  </a:lnTo>
                  <a:lnTo>
                    <a:pt x="5996" y="2692"/>
                  </a:lnTo>
                  <a:lnTo>
                    <a:pt x="5994" y="2694"/>
                  </a:lnTo>
                  <a:lnTo>
                    <a:pt x="5994" y="2695"/>
                  </a:lnTo>
                  <a:lnTo>
                    <a:pt x="5992" y="2695"/>
                  </a:lnTo>
                  <a:lnTo>
                    <a:pt x="5992" y="2694"/>
                  </a:lnTo>
                  <a:lnTo>
                    <a:pt x="5991" y="2692"/>
                  </a:lnTo>
                  <a:lnTo>
                    <a:pt x="5991" y="2692"/>
                  </a:lnTo>
                  <a:lnTo>
                    <a:pt x="5987" y="2694"/>
                  </a:lnTo>
                  <a:lnTo>
                    <a:pt x="5985" y="2695"/>
                  </a:lnTo>
                  <a:lnTo>
                    <a:pt x="5985" y="2697"/>
                  </a:lnTo>
                  <a:lnTo>
                    <a:pt x="5983" y="2697"/>
                  </a:lnTo>
                  <a:lnTo>
                    <a:pt x="5981" y="2699"/>
                  </a:lnTo>
                  <a:lnTo>
                    <a:pt x="5975" y="2705"/>
                  </a:lnTo>
                  <a:lnTo>
                    <a:pt x="5969" y="2711"/>
                  </a:lnTo>
                  <a:lnTo>
                    <a:pt x="5963" y="2719"/>
                  </a:lnTo>
                  <a:lnTo>
                    <a:pt x="5961" y="2719"/>
                  </a:lnTo>
                  <a:lnTo>
                    <a:pt x="5961" y="2719"/>
                  </a:lnTo>
                  <a:lnTo>
                    <a:pt x="5963" y="2717"/>
                  </a:lnTo>
                  <a:lnTo>
                    <a:pt x="5963" y="2715"/>
                  </a:lnTo>
                  <a:lnTo>
                    <a:pt x="5959" y="2719"/>
                  </a:lnTo>
                  <a:lnTo>
                    <a:pt x="5955" y="2723"/>
                  </a:lnTo>
                  <a:lnTo>
                    <a:pt x="5951" y="2723"/>
                  </a:lnTo>
                  <a:lnTo>
                    <a:pt x="5949" y="2725"/>
                  </a:lnTo>
                  <a:lnTo>
                    <a:pt x="5946" y="2727"/>
                  </a:lnTo>
                  <a:lnTo>
                    <a:pt x="5942" y="2731"/>
                  </a:lnTo>
                  <a:lnTo>
                    <a:pt x="5938" y="2735"/>
                  </a:lnTo>
                  <a:lnTo>
                    <a:pt x="5936" y="2742"/>
                  </a:lnTo>
                  <a:lnTo>
                    <a:pt x="5930" y="2742"/>
                  </a:lnTo>
                  <a:lnTo>
                    <a:pt x="5924" y="2742"/>
                  </a:lnTo>
                  <a:lnTo>
                    <a:pt x="5922" y="2746"/>
                  </a:lnTo>
                  <a:lnTo>
                    <a:pt x="5918" y="2748"/>
                  </a:lnTo>
                  <a:lnTo>
                    <a:pt x="5916" y="2750"/>
                  </a:lnTo>
                  <a:lnTo>
                    <a:pt x="5912" y="2752"/>
                  </a:lnTo>
                  <a:lnTo>
                    <a:pt x="5910" y="2756"/>
                  </a:lnTo>
                  <a:lnTo>
                    <a:pt x="5908" y="2758"/>
                  </a:lnTo>
                  <a:lnTo>
                    <a:pt x="5908" y="2762"/>
                  </a:lnTo>
                  <a:lnTo>
                    <a:pt x="5906" y="2764"/>
                  </a:lnTo>
                  <a:lnTo>
                    <a:pt x="5906" y="2764"/>
                  </a:lnTo>
                  <a:lnTo>
                    <a:pt x="5905" y="2762"/>
                  </a:lnTo>
                  <a:lnTo>
                    <a:pt x="5905" y="2760"/>
                  </a:lnTo>
                  <a:lnTo>
                    <a:pt x="5905" y="2758"/>
                  </a:lnTo>
                  <a:lnTo>
                    <a:pt x="5903" y="2760"/>
                  </a:lnTo>
                  <a:lnTo>
                    <a:pt x="5901" y="2764"/>
                  </a:lnTo>
                  <a:lnTo>
                    <a:pt x="5901" y="2766"/>
                  </a:lnTo>
                  <a:lnTo>
                    <a:pt x="5899" y="2768"/>
                  </a:lnTo>
                  <a:lnTo>
                    <a:pt x="5891" y="2772"/>
                  </a:lnTo>
                  <a:lnTo>
                    <a:pt x="5881" y="2777"/>
                  </a:lnTo>
                  <a:lnTo>
                    <a:pt x="5871" y="2783"/>
                  </a:lnTo>
                  <a:lnTo>
                    <a:pt x="5863" y="2795"/>
                  </a:lnTo>
                  <a:lnTo>
                    <a:pt x="5862" y="2793"/>
                  </a:lnTo>
                  <a:lnTo>
                    <a:pt x="5860" y="2793"/>
                  </a:lnTo>
                  <a:lnTo>
                    <a:pt x="5858" y="2793"/>
                  </a:lnTo>
                  <a:lnTo>
                    <a:pt x="5858" y="2795"/>
                  </a:lnTo>
                  <a:lnTo>
                    <a:pt x="5858" y="2801"/>
                  </a:lnTo>
                  <a:lnTo>
                    <a:pt x="5854" y="2797"/>
                  </a:lnTo>
                  <a:lnTo>
                    <a:pt x="5852" y="2797"/>
                  </a:lnTo>
                  <a:lnTo>
                    <a:pt x="5850" y="2799"/>
                  </a:lnTo>
                  <a:lnTo>
                    <a:pt x="5848" y="2803"/>
                  </a:lnTo>
                  <a:lnTo>
                    <a:pt x="5846" y="2805"/>
                  </a:lnTo>
                  <a:lnTo>
                    <a:pt x="5844" y="2807"/>
                  </a:lnTo>
                  <a:lnTo>
                    <a:pt x="5785" y="2842"/>
                  </a:lnTo>
                  <a:lnTo>
                    <a:pt x="5729" y="2881"/>
                  </a:lnTo>
                  <a:lnTo>
                    <a:pt x="5674" y="2920"/>
                  </a:lnTo>
                  <a:lnTo>
                    <a:pt x="5643" y="2936"/>
                  </a:lnTo>
                  <a:lnTo>
                    <a:pt x="5617" y="2953"/>
                  </a:lnTo>
                  <a:lnTo>
                    <a:pt x="5596" y="2969"/>
                  </a:lnTo>
                  <a:lnTo>
                    <a:pt x="5590" y="2973"/>
                  </a:lnTo>
                  <a:lnTo>
                    <a:pt x="5584" y="2975"/>
                  </a:lnTo>
                  <a:lnTo>
                    <a:pt x="5580" y="2977"/>
                  </a:lnTo>
                  <a:lnTo>
                    <a:pt x="5574" y="2980"/>
                  </a:lnTo>
                  <a:lnTo>
                    <a:pt x="5574" y="2980"/>
                  </a:lnTo>
                  <a:lnTo>
                    <a:pt x="5572" y="2984"/>
                  </a:lnTo>
                  <a:lnTo>
                    <a:pt x="5572" y="2986"/>
                  </a:lnTo>
                  <a:lnTo>
                    <a:pt x="5572" y="2986"/>
                  </a:lnTo>
                  <a:lnTo>
                    <a:pt x="5570" y="2986"/>
                  </a:lnTo>
                  <a:lnTo>
                    <a:pt x="5570" y="2984"/>
                  </a:lnTo>
                  <a:lnTo>
                    <a:pt x="5570" y="2982"/>
                  </a:lnTo>
                  <a:lnTo>
                    <a:pt x="5570" y="2982"/>
                  </a:lnTo>
                  <a:lnTo>
                    <a:pt x="5566" y="2984"/>
                  </a:lnTo>
                  <a:lnTo>
                    <a:pt x="5560" y="2988"/>
                  </a:lnTo>
                  <a:lnTo>
                    <a:pt x="5557" y="2992"/>
                  </a:lnTo>
                  <a:lnTo>
                    <a:pt x="5553" y="2996"/>
                  </a:lnTo>
                  <a:lnTo>
                    <a:pt x="5547" y="2998"/>
                  </a:lnTo>
                  <a:lnTo>
                    <a:pt x="5543" y="3000"/>
                  </a:lnTo>
                  <a:lnTo>
                    <a:pt x="5539" y="3000"/>
                  </a:lnTo>
                  <a:lnTo>
                    <a:pt x="5537" y="3002"/>
                  </a:lnTo>
                  <a:lnTo>
                    <a:pt x="5537" y="3004"/>
                  </a:lnTo>
                  <a:lnTo>
                    <a:pt x="5535" y="3006"/>
                  </a:lnTo>
                  <a:lnTo>
                    <a:pt x="5535" y="3008"/>
                  </a:lnTo>
                  <a:lnTo>
                    <a:pt x="5533" y="3008"/>
                  </a:lnTo>
                  <a:lnTo>
                    <a:pt x="5533" y="3006"/>
                  </a:lnTo>
                  <a:lnTo>
                    <a:pt x="5533" y="3004"/>
                  </a:lnTo>
                  <a:lnTo>
                    <a:pt x="5533" y="3004"/>
                  </a:lnTo>
                  <a:lnTo>
                    <a:pt x="5529" y="3006"/>
                  </a:lnTo>
                  <a:lnTo>
                    <a:pt x="5527" y="3008"/>
                  </a:lnTo>
                  <a:lnTo>
                    <a:pt x="5523" y="3010"/>
                  </a:lnTo>
                  <a:lnTo>
                    <a:pt x="5521" y="3012"/>
                  </a:lnTo>
                  <a:lnTo>
                    <a:pt x="5517" y="3016"/>
                  </a:lnTo>
                  <a:lnTo>
                    <a:pt x="5513" y="3018"/>
                  </a:lnTo>
                  <a:lnTo>
                    <a:pt x="5512" y="3018"/>
                  </a:lnTo>
                  <a:lnTo>
                    <a:pt x="5510" y="3018"/>
                  </a:lnTo>
                  <a:lnTo>
                    <a:pt x="5508" y="3019"/>
                  </a:lnTo>
                  <a:lnTo>
                    <a:pt x="5506" y="3021"/>
                  </a:lnTo>
                  <a:lnTo>
                    <a:pt x="5506" y="3023"/>
                  </a:lnTo>
                  <a:lnTo>
                    <a:pt x="5506" y="3025"/>
                  </a:lnTo>
                  <a:lnTo>
                    <a:pt x="5504" y="3025"/>
                  </a:lnTo>
                  <a:lnTo>
                    <a:pt x="5504" y="3023"/>
                  </a:lnTo>
                  <a:lnTo>
                    <a:pt x="5504" y="3021"/>
                  </a:lnTo>
                  <a:lnTo>
                    <a:pt x="5502" y="3021"/>
                  </a:lnTo>
                  <a:lnTo>
                    <a:pt x="5496" y="3023"/>
                  </a:lnTo>
                  <a:lnTo>
                    <a:pt x="5490" y="3027"/>
                  </a:lnTo>
                  <a:lnTo>
                    <a:pt x="5484" y="3033"/>
                  </a:lnTo>
                  <a:lnTo>
                    <a:pt x="5478" y="3039"/>
                  </a:lnTo>
                  <a:lnTo>
                    <a:pt x="5474" y="3043"/>
                  </a:lnTo>
                  <a:lnTo>
                    <a:pt x="5472" y="3039"/>
                  </a:lnTo>
                  <a:lnTo>
                    <a:pt x="5470" y="3039"/>
                  </a:lnTo>
                  <a:lnTo>
                    <a:pt x="5469" y="3041"/>
                  </a:lnTo>
                  <a:lnTo>
                    <a:pt x="5465" y="3043"/>
                  </a:lnTo>
                  <a:lnTo>
                    <a:pt x="5461" y="3047"/>
                  </a:lnTo>
                  <a:lnTo>
                    <a:pt x="5457" y="3049"/>
                  </a:lnTo>
                  <a:lnTo>
                    <a:pt x="5453" y="3053"/>
                  </a:lnTo>
                  <a:lnTo>
                    <a:pt x="5449" y="3055"/>
                  </a:lnTo>
                  <a:lnTo>
                    <a:pt x="5449" y="3053"/>
                  </a:lnTo>
                  <a:lnTo>
                    <a:pt x="5449" y="3051"/>
                  </a:lnTo>
                  <a:lnTo>
                    <a:pt x="5451" y="3049"/>
                  </a:lnTo>
                  <a:lnTo>
                    <a:pt x="5445" y="3053"/>
                  </a:lnTo>
                  <a:lnTo>
                    <a:pt x="5441" y="3057"/>
                  </a:lnTo>
                  <a:lnTo>
                    <a:pt x="5437" y="3060"/>
                  </a:lnTo>
                  <a:lnTo>
                    <a:pt x="5431" y="3062"/>
                  </a:lnTo>
                  <a:lnTo>
                    <a:pt x="5424" y="3066"/>
                  </a:lnTo>
                  <a:lnTo>
                    <a:pt x="5426" y="3064"/>
                  </a:lnTo>
                  <a:lnTo>
                    <a:pt x="5426" y="3064"/>
                  </a:lnTo>
                  <a:lnTo>
                    <a:pt x="5427" y="3062"/>
                  </a:lnTo>
                  <a:lnTo>
                    <a:pt x="5422" y="3066"/>
                  </a:lnTo>
                  <a:lnTo>
                    <a:pt x="5420" y="3068"/>
                  </a:lnTo>
                  <a:lnTo>
                    <a:pt x="5416" y="3070"/>
                  </a:lnTo>
                  <a:lnTo>
                    <a:pt x="5414" y="3070"/>
                  </a:lnTo>
                  <a:lnTo>
                    <a:pt x="5412" y="3072"/>
                  </a:lnTo>
                  <a:lnTo>
                    <a:pt x="5408" y="3076"/>
                  </a:lnTo>
                  <a:lnTo>
                    <a:pt x="5404" y="3080"/>
                  </a:lnTo>
                  <a:lnTo>
                    <a:pt x="5402" y="3078"/>
                  </a:lnTo>
                  <a:lnTo>
                    <a:pt x="5400" y="3078"/>
                  </a:lnTo>
                  <a:lnTo>
                    <a:pt x="5398" y="3078"/>
                  </a:lnTo>
                  <a:lnTo>
                    <a:pt x="5394" y="3080"/>
                  </a:lnTo>
                  <a:lnTo>
                    <a:pt x="5392" y="3084"/>
                  </a:lnTo>
                  <a:lnTo>
                    <a:pt x="5390" y="3086"/>
                  </a:lnTo>
                  <a:lnTo>
                    <a:pt x="5388" y="3086"/>
                  </a:lnTo>
                  <a:lnTo>
                    <a:pt x="5384" y="3084"/>
                  </a:lnTo>
                  <a:lnTo>
                    <a:pt x="5377" y="3092"/>
                  </a:lnTo>
                  <a:lnTo>
                    <a:pt x="5369" y="3094"/>
                  </a:lnTo>
                  <a:lnTo>
                    <a:pt x="5361" y="3098"/>
                  </a:lnTo>
                  <a:lnTo>
                    <a:pt x="5353" y="3103"/>
                  </a:lnTo>
                  <a:lnTo>
                    <a:pt x="5351" y="3103"/>
                  </a:lnTo>
                  <a:lnTo>
                    <a:pt x="5351" y="3101"/>
                  </a:lnTo>
                  <a:lnTo>
                    <a:pt x="5353" y="3101"/>
                  </a:lnTo>
                  <a:lnTo>
                    <a:pt x="5353" y="3100"/>
                  </a:lnTo>
                  <a:lnTo>
                    <a:pt x="5349" y="3103"/>
                  </a:lnTo>
                  <a:lnTo>
                    <a:pt x="5345" y="3105"/>
                  </a:lnTo>
                  <a:lnTo>
                    <a:pt x="5343" y="3105"/>
                  </a:lnTo>
                  <a:lnTo>
                    <a:pt x="5339" y="3107"/>
                  </a:lnTo>
                  <a:lnTo>
                    <a:pt x="5338" y="3109"/>
                  </a:lnTo>
                  <a:lnTo>
                    <a:pt x="5336" y="3113"/>
                  </a:lnTo>
                  <a:lnTo>
                    <a:pt x="5334" y="3111"/>
                  </a:lnTo>
                  <a:lnTo>
                    <a:pt x="5334" y="3111"/>
                  </a:lnTo>
                  <a:lnTo>
                    <a:pt x="5336" y="3109"/>
                  </a:lnTo>
                  <a:lnTo>
                    <a:pt x="5336" y="3107"/>
                  </a:lnTo>
                  <a:lnTo>
                    <a:pt x="5308" y="3123"/>
                  </a:lnTo>
                  <a:lnTo>
                    <a:pt x="5281" y="3139"/>
                  </a:lnTo>
                  <a:lnTo>
                    <a:pt x="5281" y="3139"/>
                  </a:lnTo>
                  <a:lnTo>
                    <a:pt x="5279" y="3137"/>
                  </a:lnTo>
                  <a:lnTo>
                    <a:pt x="5279" y="3135"/>
                  </a:lnTo>
                  <a:lnTo>
                    <a:pt x="5279" y="3135"/>
                  </a:lnTo>
                  <a:lnTo>
                    <a:pt x="5275" y="3139"/>
                  </a:lnTo>
                  <a:lnTo>
                    <a:pt x="5271" y="3141"/>
                  </a:lnTo>
                  <a:lnTo>
                    <a:pt x="5265" y="3142"/>
                  </a:lnTo>
                  <a:lnTo>
                    <a:pt x="5259" y="3144"/>
                  </a:lnTo>
                  <a:lnTo>
                    <a:pt x="5255" y="3144"/>
                  </a:lnTo>
                  <a:lnTo>
                    <a:pt x="5252" y="3146"/>
                  </a:lnTo>
                  <a:lnTo>
                    <a:pt x="5246" y="3150"/>
                  </a:lnTo>
                  <a:lnTo>
                    <a:pt x="5242" y="3152"/>
                  </a:lnTo>
                  <a:lnTo>
                    <a:pt x="5238" y="3156"/>
                  </a:lnTo>
                  <a:lnTo>
                    <a:pt x="5234" y="3156"/>
                  </a:lnTo>
                  <a:lnTo>
                    <a:pt x="5228" y="3156"/>
                  </a:lnTo>
                  <a:lnTo>
                    <a:pt x="5226" y="3158"/>
                  </a:lnTo>
                  <a:lnTo>
                    <a:pt x="5224" y="3162"/>
                  </a:lnTo>
                  <a:lnTo>
                    <a:pt x="5179" y="3178"/>
                  </a:lnTo>
                  <a:lnTo>
                    <a:pt x="5132" y="3195"/>
                  </a:lnTo>
                  <a:lnTo>
                    <a:pt x="5079" y="3215"/>
                  </a:lnTo>
                  <a:lnTo>
                    <a:pt x="5025" y="3234"/>
                  </a:lnTo>
                  <a:lnTo>
                    <a:pt x="4966" y="3252"/>
                  </a:lnTo>
                  <a:lnTo>
                    <a:pt x="4903" y="3267"/>
                  </a:lnTo>
                  <a:lnTo>
                    <a:pt x="4837" y="3277"/>
                  </a:lnTo>
                  <a:lnTo>
                    <a:pt x="4765" y="3283"/>
                  </a:lnTo>
                  <a:lnTo>
                    <a:pt x="4690" y="3281"/>
                  </a:lnTo>
                  <a:lnTo>
                    <a:pt x="4634" y="3273"/>
                  </a:lnTo>
                  <a:lnTo>
                    <a:pt x="4579" y="3260"/>
                  </a:lnTo>
                  <a:lnTo>
                    <a:pt x="4530" y="3240"/>
                  </a:lnTo>
                  <a:lnTo>
                    <a:pt x="4485" y="3215"/>
                  </a:lnTo>
                  <a:lnTo>
                    <a:pt x="4446" y="3183"/>
                  </a:lnTo>
                  <a:lnTo>
                    <a:pt x="4413" y="3148"/>
                  </a:lnTo>
                  <a:lnTo>
                    <a:pt x="4387" y="3109"/>
                  </a:lnTo>
                  <a:lnTo>
                    <a:pt x="4383" y="3100"/>
                  </a:lnTo>
                  <a:lnTo>
                    <a:pt x="4378" y="3090"/>
                  </a:lnTo>
                  <a:lnTo>
                    <a:pt x="4374" y="3080"/>
                  </a:lnTo>
                  <a:lnTo>
                    <a:pt x="4380" y="3086"/>
                  </a:lnTo>
                  <a:lnTo>
                    <a:pt x="4383" y="3096"/>
                  </a:lnTo>
                  <a:lnTo>
                    <a:pt x="4389" y="3109"/>
                  </a:lnTo>
                  <a:lnTo>
                    <a:pt x="4395" y="3119"/>
                  </a:lnTo>
                  <a:lnTo>
                    <a:pt x="4376" y="3066"/>
                  </a:lnTo>
                  <a:lnTo>
                    <a:pt x="4364" y="3008"/>
                  </a:lnTo>
                  <a:lnTo>
                    <a:pt x="4360" y="2947"/>
                  </a:lnTo>
                  <a:lnTo>
                    <a:pt x="4362" y="2883"/>
                  </a:lnTo>
                  <a:lnTo>
                    <a:pt x="4368" y="2818"/>
                  </a:lnTo>
                  <a:lnTo>
                    <a:pt x="4376" y="2756"/>
                  </a:lnTo>
                  <a:lnTo>
                    <a:pt x="4389" y="2695"/>
                  </a:lnTo>
                  <a:lnTo>
                    <a:pt x="4403" y="2639"/>
                  </a:lnTo>
                  <a:lnTo>
                    <a:pt x="4417" y="2588"/>
                  </a:lnTo>
                  <a:lnTo>
                    <a:pt x="4417" y="2586"/>
                  </a:lnTo>
                  <a:lnTo>
                    <a:pt x="4415" y="2586"/>
                  </a:lnTo>
                  <a:lnTo>
                    <a:pt x="4413" y="2586"/>
                  </a:lnTo>
                  <a:lnTo>
                    <a:pt x="4417" y="2584"/>
                  </a:lnTo>
                  <a:lnTo>
                    <a:pt x="4419" y="2582"/>
                  </a:lnTo>
                  <a:lnTo>
                    <a:pt x="4421" y="2578"/>
                  </a:lnTo>
                  <a:lnTo>
                    <a:pt x="4423" y="2574"/>
                  </a:lnTo>
                  <a:lnTo>
                    <a:pt x="4424" y="2569"/>
                  </a:lnTo>
                  <a:lnTo>
                    <a:pt x="4424" y="2565"/>
                  </a:lnTo>
                  <a:lnTo>
                    <a:pt x="4423" y="2561"/>
                  </a:lnTo>
                  <a:lnTo>
                    <a:pt x="4421" y="2559"/>
                  </a:lnTo>
                  <a:lnTo>
                    <a:pt x="4423" y="2559"/>
                  </a:lnTo>
                  <a:lnTo>
                    <a:pt x="4426" y="2557"/>
                  </a:lnTo>
                  <a:lnTo>
                    <a:pt x="4428" y="2553"/>
                  </a:lnTo>
                  <a:lnTo>
                    <a:pt x="4430" y="2549"/>
                  </a:lnTo>
                  <a:lnTo>
                    <a:pt x="4432" y="2543"/>
                  </a:lnTo>
                  <a:lnTo>
                    <a:pt x="4432" y="2539"/>
                  </a:lnTo>
                  <a:lnTo>
                    <a:pt x="4432" y="2535"/>
                  </a:lnTo>
                  <a:lnTo>
                    <a:pt x="4430" y="2533"/>
                  </a:lnTo>
                  <a:lnTo>
                    <a:pt x="4432" y="2533"/>
                  </a:lnTo>
                  <a:lnTo>
                    <a:pt x="4434" y="2533"/>
                  </a:lnTo>
                  <a:lnTo>
                    <a:pt x="4434" y="2532"/>
                  </a:lnTo>
                  <a:lnTo>
                    <a:pt x="4434" y="2530"/>
                  </a:lnTo>
                  <a:lnTo>
                    <a:pt x="4434" y="2528"/>
                  </a:lnTo>
                  <a:lnTo>
                    <a:pt x="4434" y="2526"/>
                  </a:lnTo>
                  <a:lnTo>
                    <a:pt x="4436" y="2526"/>
                  </a:lnTo>
                  <a:lnTo>
                    <a:pt x="4438" y="2528"/>
                  </a:lnTo>
                  <a:lnTo>
                    <a:pt x="4438" y="2524"/>
                  </a:lnTo>
                  <a:lnTo>
                    <a:pt x="4438" y="2524"/>
                  </a:lnTo>
                  <a:lnTo>
                    <a:pt x="4436" y="2522"/>
                  </a:lnTo>
                  <a:lnTo>
                    <a:pt x="4434" y="2522"/>
                  </a:lnTo>
                  <a:lnTo>
                    <a:pt x="4436" y="2522"/>
                  </a:lnTo>
                  <a:lnTo>
                    <a:pt x="4438" y="2522"/>
                  </a:lnTo>
                  <a:lnTo>
                    <a:pt x="4440" y="2520"/>
                  </a:lnTo>
                  <a:lnTo>
                    <a:pt x="4442" y="2518"/>
                  </a:lnTo>
                  <a:lnTo>
                    <a:pt x="4442" y="2516"/>
                  </a:lnTo>
                  <a:lnTo>
                    <a:pt x="4440" y="2514"/>
                  </a:lnTo>
                  <a:lnTo>
                    <a:pt x="4438" y="2512"/>
                  </a:lnTo>
                  <a:lnTo>
                    <a:pt x="4442" y="2510"/>
                  </a:lnTo>
                  <a:lnTo>
                    <a:pt x="4444" y="2508"/>
                  </a:lnTo>
                  <a:lnTo>
                    <a:pt x="4444" y="2504"/>
                  </a:lnTo>
                  <a:lnTo>
                    <a:pt x="4444" y="2502"/>
                  </a:lnTo>
                  <a:lnTo>
                    <a:pt x="4444" y="2500"/>
                  </a:lnTo>
                  <a:lnTo>
                    <a:pt x="4444" y="2496"/>
                  </a:lnTo>
                  <a:lnTo>
                    <a:pt x="4444" y="2496"/>
                  </a:lnTo>
                  <a:lnTo>
                    <a:pt x="4446" y="2496"/>
                  </a:lnTo>
                  <a:lnTo>
                    <a:pt x="4448" y="2494"/>
                  </a:lnTo>
                  <a:lnTo>
                    <a:pt x="4450" y="2494"/>
                  </a:lnTo>
                  <a:lnTo>
                    <a:pt x="4452" y="2492"/>
                  </a:lnTo>
                  <a:lnTo>
                    <a:pt x="4452" y="2487"/>
                  </a:lnTo>
                  <a:lnTo>
                    <a:pt x="4452" y="2481"/>
                  </a:lnTo>
                  <a:lnTo>
                    <a:pt x="4454" y="2475"/>
                  </a:lnTo>
                  <a:lnTo>
                    <a:pt x="4454" y="2471"/>
                  </a:lnTo>
                  <a:lnTo>
                    <a:pt x="4456" y="2467"/>
                  </a:lnTo>
                  <a:lnTo>
                    <a:pt x="4460" y="2465"/>
                  </a:lnTo>
                  <a:lnTo>
                    <a:pt x="4462" y="2463"/>
                  </a:lnTo>
                  <a:lnTo>
                    <a:pt x="4466" y="2448"/>
                  </a:lnTo>
                  <a:lnTo>
                    <a:pt x="4473" y="2430"/>
                  </a:lnTo>
                  <a:lnTo>
                    <a:pt x="4477" y="2414"/>
                  </a:lnTo>
                  <a:lnTo>
                    <a:pt x="4477" y="2411"/>
                  </a:lnTo>
                  <a:lnTo>
                    <a:pt x="4479" y="2411"/>
                  </a:lnTo>
                  <a:lnTo>
                    <a:pt x="4481" y="2409"/>
                  </a:lnTo>
                  <a:lnTo>
                    <a:pt x="4485" y="2407"/>
                  </a:lnTo>
                  <a:lnTo>
                    <a:pt x="4485" y="2405"/>
                  </a:lnTo>
                  <a:lnTo>
                    <a:pt x="4485" y="2405"/>
                  </a:lnTo>
                  <a:lnTo>
                    <a:pt x="4483" y="2403"/>
                  </a:lnTo>
                  <a:lnTo>
                    <a:pt x="4483" y="2403"/>
                  </a:lnTo>
                  <a:lnTo>
                    <a:pt x="4481" y="2403"/>
                  </a:lnTo>
                  <a:lnTo>
                    <a:pt x="4483" y="2399"/>
                  </a:lnTo>
                  <a:lnTo>
                    <a:pt x="4487" y="2397"/>
                  </a:lnTo>
                  <a:lnTo>
                    <a:pt x="4489" y="2397"/>
                  </a:lnTo>
                  <a:lnTo>
                    <a:pt x="4491" y="2395"/>
                  </a:lnTo>
                  <a:lnTo>
                    <a:pt x="4489" y="2393"/>
                  </a:lnTo>
                  <a:lnTo>
                    <a:pt x="4489" y="2393"/>
                  </a:lnTo>
                  <a:lnTo>
                    <a:pt x="4487" y="2393"/>
                  </a:lnTo>
                  <a:lnTo>
                    <a:pt x="4485" y="2393"/>
                  </a:lnTo>
                  <a:lnTo>
                    <a:pt x="4505" y="2358"/>
                  </a:lnTo>
                  <a:lnTo>
                    <a:pt x="4522" y="2327"/>
                  </a:lnTo>
                  <a:lnTo>
                    <a:pt x="4522" y="2327"/>
                  </a:lnTo>
                  <a:lnTo>
                    <a:pt x="4520" y="2325"/>
                  </a:lnTo>
                  <a:lnTo>
                    <a:pt x="4520" y="2325"/>
                  </a:lnTo>
                  <a:lnTo>
                    <a:pt x="4518" y="2325"/>
                  </a:lnTo>
                  <a:lnTo>
                    <a:pt x="4532" y="2303"/>
                  </a:lnTo>
                  <a:lnTo>
                    <a:pt x="4544" y="2282"/>
                  </a:lnTo>
                  <a:lnTo>
                    <a:pt x="4544" y="2280"/>
                  </a:lnTo>
                  <a:lnTo>
                    <a:pt x="4542" y="2280"/>
                  </a:lnTo>
                  <a:lnTo>
                    <a:pt x="4542" y="2280"/>
                  </a:lnTo>
                  <a:lnTo>
                    <a:pt x="4540" y="2280"/>
                  </a:lnTo>
                  <a:lnTo>
                    <a:pt x="4546" y="2270"/>
                  </a:lnTo>
                  <a:lnTo>
                    <a:pt x="4550" y="2264"/>
                  </a:lnTo>
                  <a:lnTo>
                    <a:pt x="4555" y="2256"/>
                  </a:lnTo>
                  <a:lnTo>
                    <a:pt x="4559" y="2248"/>
                  </a:lnTo>
                  <a:lnTo>
                    <a:pt x="4561" y="2247"/>
                  </a:lnTo>
                  <a:lnTo>
                    <a:pt x="4561" y="2243"/>
                  </a:lnTo>
                  <a:lnTo>
                    <a:pt x="4561" y="2241"/>
                  </a:lnTo>
                  <a:lnTo>
                    <a:pt x="4561" y="2237"/>
                  </a:lnTo>
                  <a:lnTo>
                    <a:pt x="4561" y="2235"/>
                  </a:lnTo>
                  <a:lnTo>
                    <a:pt x="4565" y="2233"/>
                  </a:lnTo>
                  <a:lnTo>
                    <a:pt x="4569" y="2231"/>
                  </a:lnTo>
                  <a:lnTo>
                    <a:pt x="4567" y="2229"/>
                  </a:lnTo>
                  <a:lnTo>
                    <a:pt x="4567" y="2227"/>
                  </a:lnTo>
                  <a:lnTo>
                    <a:pt x="4569" y="2225"/>
                  </a:lnTo>
                  <a:lnTo>
                    <a:pt x="4569" y="2223"/>
                  </a:lnTo>
                  <a:lnTo>
                    <a:pt x="4571" y="2221"/>
                  </a:lnTo>
                  <a:lnTo>
                    <a:pt x="4571" y="2219"/>
                  </a:lnTo>
                  <a:lnTo>
                    <a:pt x="4571" y="2217"/>
                  </a:lnTo>
                  <a:lnTo>
                    <a:pt x="4645" y="2083"/>
                  </a:lnTo>
                  <a:lnTo>
                    <a:pt x="4728" y="1946"/>
                  </a:lnTo>
                  <a:lnTo>
                    <a:pt x="4816" y="1807"/>
                  </a:lnTo>
                  <a:lnTo>
                    <a:pt x="4909" y="1673"/>
                  </a:lnTo>
                  <a:lnTo>
                    <a:pt x="5007" y="1538"/>
                  </a:lnTo>
                  <a:lnTo>
                    <a:pt x="5109" y="1409"/>
                  </a:lnTo>
                  <a:lnTo>
                    <a:pt x="5208" y="1286"/>
                  </a:lnTo>
                  <a:lnTo>
                    <a:pt x="5208" y="1286"/>
                  </a:lnTo>
                  <a:lnTo>
                    <a:pt x="5210" y="1286"/>
                  </a:lnTo>
                  <a:lnTo>
                    <a:pt x="5218" y="1274"/>
                  </a:lnTo>
                  <a:lnTo>
                    <a:pt x="5216" y="1274"/>
                  </a:lnTo>
                  <a:lnTo>
                    <a:pt x="5214" y="1274"/>
                  </a:lnTo>
                  <a:lnTo>
                    <a:pt x="5212" y="1278"/>
                  </a:lnTo>
                  <a:lnTo>
                    <a:pt x="5210" y="1282"/>
                  </a:lnTo>
                  <a:lnTo>
                    <a:pt x="5210" y="1286"/>
                  </a:lnTo>
                  <a:lnTo>
                    <a:pt x="5208" y="1286"/>
                  </a:lnTo>
                  <a:lnTo>
                    <a:pt x="5208" y="1284"/>
                  </a:lnTo>
                  <a:lnTo>
                    <a:pt x="5208" y="1284"/>
                  </a:lnTo>
                  <a:lnTo>
                    <a:pt x="5208" y="1282"/>
                  </a:lnTo>
                  <a:lnTo>
                    <a:pt x="5189" y="1300"/>
                  </a:lnTo>
                  <a:lnTo>
                    <a:pt x="5169" y="1317"/>
                  </a:lnTo>
                  <a:lnTo>
                    <a:pt x="5150" y="1337"/>
                  </a:lnTo>
                  <a:lnTo>
                    <a:pt x="5150" y="1335"/>
                  </a:lnTo>
                  <a:lnTo>
                    <a:pt x="5150" y="1335"/>
                  </a:lnTo>
                  <a:lnTo>
                    <a:pt x="5150" y="1333"/>
                  </a:lnTo>
                  <a:lnTo>
                    <a:pt x="5150" y="1331"/>
                  </a:lnTo>
                  <a:lnTo>
                    <a:pt x="5148" y="1335"/>
                  </a:lnTo>
                  <a:lnTo>
                    <a:pt x="5144" y="1339"/>
                  </a:lnTo>
                  <a:lnTo>
                    <a:pt x="5142" y="1341"/>
                  </a:lnTo>
                  <a:lnTo>
                    <a:pt x="5140" y="1343"/>
                  </a:lnTo>
                  <a:lnTo>
                    <a:pt x="5138" y="1347"/>
                  </a:lnTo>
                  <a:lnTo>
                    <a:pt x="5136" y="1351"/>
                  </a:lnTo>
                  <a:lnTo>
                    <a:pt x="5134" y="1349"/>
                  </a:lnTo>
                  <a:lnTo>
                    <a:pt x="5132" y="1349"/>
                  </a:lnTo>
                  <a:lnTo>
                    <a:pt x="5130" y="1349"/>
                  </a:lnTo>
                  <a:lnTo>
                    <a:pt x="5130" y="1353"/>
                  </a:lnTo>
                  <a:lnTo>
                    <a:pt x="5128" y="1355"/>
                  </a:lnTo>
                  <a:lnTo>
                    <a:pt x="5126" y="1358"/>
                  </a:lnTo>
                  <a:lnTo>
                    <a:pt x="5126" y="1356"/>
                  </a:lnTo>
                  <a:lnTo>
                    <a:pt x="5126" y="1356"/>
                  </a:lnTo>
                  <a:lnTo>
                    <a:pt x="5126" y="1355"/>
                  </a:lnTo>
                  <a:lnTo>
                    <a:pt x="5126" y="1353"/>
                  </a:lnTo>
                  <a:lnTo>
                    <a:pt x="5111" y="1368"/>
                  </a:lnTo>
                  <a:lnTo>
                    <a:pt x="5097" y="1380"/>
                  </a:lnTo>
                  <a:lnTo>
                    <a:pt x="5083" y="1392"/>
                  </a:lnTo>
                  <a:lnTo>
                    <a:pt x="5066" y="1407"/>
                  </a:lnTo>
                  <a:lnTo>
                    <a:pt x="5066" y="1405"/>
                  </a:lnTo>
                  <a:lnTo>
                    <a:pt x="5068" y="1405"/>
                  </a:lnTo>
                  <a:lnTo>
                    <a:pt x="5068" y="1403"/>
                  </a:lnTo>
                  <a:lnTo>
                    <a:pt x="5066" y="1407"/>
                  </a:lnTo>
                  <a:lnTo>
                    <a:pt x="5062" y="1409"/>
                  </a:lnTo>
                  <a:lnTo>
                    <a:pt x="5060" y="1413"/>
                  </a:lnTo>
                  <a:lnTo>
                    <a:pt x="5056" y="1415"/>
                  </a:lnTo>
                  <a:lnTo>
                    <a:pt x="5054" y="1417"/>
                  </a:lnTo>
                  <a:lnTo>
                    <a:pt x="5052" y="1423"/>
                  </a:lnTo>
                  <a:lnTo>
                    <a:pt x="5050" y="1421"/>
                  </a:lnTo>
                  <a:lnTo>
                    <a:pt x="5050" y="1419"/>
                  </a:lnTo>
                  <a:lnTo>
                    <a:pt x="5048" y="1421"/>
                  </a:lnTo>
                  <a:lnTo>
                    <a:pt x="5046" y="1423"/>
                  </a:lnTo>
                  <a:lnTo>
                    <a:pt x="5046" y="1427"/>
                  </a:lnTo>
                  <a:lnTo>
                    <a:pt x="5044" y="1429"/>
                  </a:lnTo>
                  <a:lnTo>
                    <a:pt x="5042" y="1429"/>
                  </a:lnTo>
                  <a:lnTo>
                    <a:pt x="5042" y="1427"/>
                  </a:lnTo>
                  <a:lnTo>
                    <a:pt x="5044" y="1427"/>
                  </a:lnTo>
                  <a:lnTo>
                    <a:pt x="5044" y="1425"/>
                  </a:lnTo>
                  <a:lnTo>
                    <a:pt x="4984" y="1479"/>
                  </a:lnTo>
                  <a:lnTo>
                    <a:pt x="4925" y="1532"/>
                  </a:lnTo>
                  <a:lnTo>
                    <a:pt x="4866" y="1587"/>
                  </a:lnTo>
                  <a:lnTo>
                    <a:pt x="4864" y="1587"/>
                  </a:lnTo>
                  <a:lnTo>
                    <a:pt x="4864" y="1587"/>
                  </a:lnTo>
                  <a:lnTo>
                    <a:pt x="4866" y="1585"/>
                  </a:lnTo>
                  <a:lnTo>
                    <a:pt x="4866" y="1583"/>
                  </a:lnTo>
                  <a:lnTo>
                    <a:pt x="4862" y="1589"/>
                  </a:lnTo>
                  <a:lnTo>
                    <a:pt x="4859" y="1593"/>
                  </a:lnTo>
                  <a:lnTo>
                    <a:pt x="4855" y="1595"/>
                  </a:lnTo>
                  <a:lnTo>
                    <a:pt x="4853" y="1599"/>
                  </a:lnTo>
                  <a:lnTo>
                    <a:pt x="4849" y="1602"/>
                  </a:lnTo>
                  <a:lnTo>
                    <a:pt x="4847" y="1602"/>
                  </a:lnTo>
                  <a:lnTo>
                    <a:pt x="4847" y="1600"/>
                  </a:lnTo>
                  <a:lnTo>
                    <a:pt x="4849" y="1600"/>
                  </a:lnTo>
                  <a:lnTo>
                    <a:pt x="4849" y="1599"/>
                  </a:lnTo>
                  <a:lnTo>
                    <a:pt x="4814" y="1632"/>
                  </a:lnTo>
                  <a:lnTo>
                    <a:pt x="4780" y="1661"/>
                  </a:lnTo>
                  <a:lnTo>
                    <a:pt x="4747" y="1694"/>
                  </a:lnTo>
                  <a:lnTo>
                    <a:pt x="4745" y="1692"/>
                  </a:lnTo>
                  <a:lnTo>
                    <a:pt x="4745" y="1692"/>
                  </a:lnTo>
                  <a:lnTo>
                    <a:pt x="4747" y="1690"/>
                  </a:lnTo>
                  <a:lnTo>
                    <a:pt x="4747" y="1690"/>
                  </a:lnTo>
                  <a:lnTo>
                    <a:pt x="4718" y="1718"/>
                  </a:lnTo>
                  <a:lnTo>
                    <a:pt x="4688" y="1741"/>
                  </a:lnTo>
                  <a:lnTo>
                    <a:pt x="4661" y="1770"/>
                  </a:lnTo>
                  <a:lnTo>
                    <a:pt x="4661" y="1768"/>
                  </a:lnTo>
                  <a:lnTo>
                    <a:pt x="4661" y="1768"/>
                  </a:lnTo>
                  <a:lnTo>
                    <a:pt x="4661" y="1766"/>
                  </a:lnTo>
                  <a:lnTo>
                    <a:pt x="4661" y="1766"/>
                  </a:lnTo>
                  <a:lnTo>
                    <a:pt x="4575" y="1844"/>
                  </a:lnTo>
                  <a:lnTo>
                    <a:pt x="4489" y="1923"/>
                  </a:lnTo>
                  <a:lnTo>
                    <a:pt x="4403" y="2003"/>
                  </a:lnTo>
                  <a:lnTo>
                    <a:pt x="4403" y="2001"/>
                  </a:lnTo>
                  <a:lnTo>
                    <a:pt x="4403" y="2001"/>
                  </a:lnTo>
                  <a:lnTo>
                    <a:pt x="4403" y="1999"/>
                  </a:lnTo>
                  <a:lnTo>
                    <a:pt x="4403" y="1997"/>
                  </a:lnTo>
                  <a:lnTo>
                    <a:pt x="4399" y="2003"/>
                  </a:lnTo>
                  <a:lnTo>
                    <a:pt x="4393" y="2006"/>
                  </a:lnTo>
                  <a:lnTo>
                    <a:pt x="4389" y="2012"/>
                  </a:lnTo>
                  <a:lnTo>
                    <a:pt x="4385" y="2016"/>
                  </a:lnTo>
                  <a:lnTo>
                    <a:pt x="4385" y="2016"/>
                  </a:lnTo>
                  <a:lnTo>
                    <a:pt x="4385" y="2016"/>
                  </a:lnTo>
                  <a:lnTo>
                    <a:pt x="4385" y="2014"/>
                  </a:lnTo>
                  <a:lnTo>
                    <a:pt x="4385" y="2012"/>
                  </a:lnTo>
                  <a:lnTo>
                    <a:pt x="4346" y="2051"/>
                  </a:lnTo>
                  <a:lnTo>
                    <a:pt x="4305" y="2085"/>
                  </a:lnTo>
                  <a:lnTo>
                    <a:pt x="4268" y="2122"/>
                  </a:lnTo>
                  <a:lnTo>
                    <a:pt x="4268" y="2120"/>
                  </a:lnTo>
                  <a:lnTo>
                    <a:pt x="4268" y="2120"/>
                  </a:lnTo>
                  <a:lnTo>
                    <a:pt x="4268" y="2118"/>
                  </a:lnTo>
                  <a:lnTo>
                    <a:pt x="4268" y="2118"/>
                  </a:lnTo>
                  <a:lnTo>
                    <a:pt x="4256" y="2127"/>
                  </a:lnTo>
                  <a:lnTo>
                    <a:pt x="4247" y="2137"/>
                  </a:lnTo>
                  <a:lnTo>
                    <a:pt x="4237" y="2149"/>
                  </a:lnTo>
                  <a:lnTo>
                    <a:pt x="4235" y="2149"/>
                  </a:lnTo>
                  <a:lnTo>
                    <a:pt x="4235" y="2147"/>
                  </a:lnTo>
                  <a:lnTo>
                    <a:pt x="4235" y="2147"/>
                  </a:lnTo>
                  <a:lnTo>
                    <a:pt x="4237" y="2145"/>
                  </a:lnTo>
                  <a:lnTo>
                    <a:pt x="4221" y="2161"/>
                  </a:lnTo>
                  <a:lnTo>
                    <a:pt x="4206" y="2172"/>
                  </a:lnTo>
                  <a:lnTo>
                    <a:pt x="4196" y="2184"/>
                  </a:lnTo>
                  <a:lnTo>
                    <a:pt x="4194" y="2184"/>
                  </a:lnTo>
                  <a:lnTo>
                    <a:pt x="4194" y="2182"/>
                  </a:lnTo>
                  <a:lnTo>
                    <a:pt x="4194" y="2182"/>
                  </a:lnTo>
                  <a:lnTo>
                    <a:pt x="4196" y="2180"/>
                  </a:lnTo>
                  <a:lnTo>
                    <a:pt x="4182" y="2192"/>
                  </a:lnTo>
                  <a:lnTo>
                    <a:pt x="4170" y="2202"/>
                  </a:lnTo>
                  <a:lnTo>
                    <a:pt x="4159" y="2209"/>
                  </a:lnTo>
                  <a:lnTo>
                    <a:pt x="4149" y="2223"/>
                  </a:lnTo>
                  <a:lnTo>
                    <a:pt x="4145" y="2223"/>
                  </a:lnTo>
                  <a:lnTo>
                    <a:pt x="4141" y="2225"/>
                  </a:lnTo>
                  <a:lnTo>
                    <a:pt x="4137" y="2227"/>
                  </a:lnTo>
                  <a:lnTo>
                    <a:pt x="4133" y="2231"/>
                  </a:lnTo>
                  <a:lnTo>
                    <a:pt x="4129" y="2235"/>
                  </a:lnTo>
                  <a:lnTo>
                    <a:pt x="4125" y="2239"/>
                  </a:lnTo>
                  <a:lnTo>
                    <a:pt x="4121" y="2243"/>
                  </a:lnTo>
                  <a:lnTo>
                    <a:pt x="4119" y="2245"/>
                  </a:lnTo>
                  <a:lnTo>
                    <a:pt x="4112" y="2248"/>
                  </a:lnTo>
                  <a:lnTo>
                    <a:pt x="4106" y="2250"/>
                  </a:lnTo>
                  <a:lnTo>
                    <a:pt x="4102" y="2254"/>
                  </a:lnTo>
                  <a:lnTo>
                    <a:pt x="4098" y="2258"/>
                  </a:lnTo>
                  <a:lnTo>
                    <a:pt x="4096" y="2258"/>
                  </a:lnTo>
                  <a:lnTo>
                    <a:pt x="4098" y="2260"/>
                  </a:lnTo>
                  <a:lnTo>
                    <a:pt x="4098" y="2262"/>
                  </a:lnTo>
                  <a:lnTo>
                    <a:pt x="4098" y="2264"/>
                  </a:lnTo>
                  <a:lnTo>
                    <a:pt x="4096" y="2264"/>
                  </a:lnTo>
                  <a:lnTo>
                    <a:pt x="4096" y="2262"/>
                  </a:lnTo>
                  <a:lnTo>
                    <a:pt x="4094" y="2260"/>
                  </a:lnTo>
                  <a:lnTo>
                    <a:pt x="4094" y="2260"/>
                  </a:lnTo>
                  <a:lnTo>
                    <a:pt x="4092" y="2262"/>
                  </a:lnTo>
                  <a:lnTo>
                    <a:pt x="4088" y="2266"/>
                  </a:lnTo>
                  <a:lnTo>
                    <a:pt x="4084" y="2270"/>
                  </a:lnTo>
                  <a:lnTo>
                    <a:pt x="4082" y="2274"/>
                  </a:lnTo>
                  <a:lnTo>
                    <a:pt x="4061" y="2286"/>
                  </a:lnTo>
                  <a:lnTo>
                    <a:pt x="4037" y="2301"/>
                  </a:lnTo>
                  <a:lnTo>
                    <a:pt x="4016" y="2315"/>
                  </a:lnTo>
                  <a:lnTo>
                    <a:pt x="4000" y="2329"/>
                  </a:lnTo>
                  <a:lnTo>
                    <a:pt x="3994" y="2329"/>
                  </a:lnTo>
                  <a:lnTo>
                    <a:pt x="3990" y="2329"/>
                  </a:lnTo>
                  <a:lnTo>
                    <a:pt x="3988" y="2329"/>
                  </a:lnTo>
                  <a:lnTo>
                    <a:pt x="3987" y="2332"/>
                  </a:lnTo>
                  <a:lnTo>
                    <a:pt x="3985" y="2334"/>
                  </a:lnTo>
                  <a:lnTo>
                    <a:pt x="3981" y="2338"/>
                  </a:lnTo>
                  <a:lnTo>
                    <a:pt x="3979" y="2340"/>
                  </a:lnTo>
                  <a:lnTo>
                    <a:pt x="3975" y="2342"/>
                  </a:lnTo>
                  <a:lnTo>
                    <a:pt x="3975" y="2342"/>
                  </a:lnTo>
                  <a:lnTo>
                    <a:pt x="3973" y="2340"/>
                  </a:lnTo>
                  <a:lnTo>
                    <a:pt x="3973" y="2338"/>
                  </a:lnTo>
                  <a:lnTo>
                    <a:pt x="3973" y="2338"/>
                  </a:lnTo>
                  <a:lnTo>
                    <a:pt x="3959" y="2342"/>
                  </a:lnTo>
                  <a:lnTo>
                    <a:pt x="3947" y="2350"/>
                  </a:lnTo>
                  <a:lnTo>
                    <a:pt x="3932" y="2354"/>
                  </a:lnTo>
                  <a:lnTo>
                    <a:pt x="3899" y="2350"/>
                  </a:lnTo>
                  <a:lnTo>
                    <a:pt x="3865" y="2338"/>
                  </a:lnTo>
                  <a:lnTo>
                    <a:pt x="3834" y="2323"/>
                  </a:lnTo>
                  <a:lnTo>
                    <a:pt x="3805" y="2305"/>
                  </a:lnTo>
                  <a:lnTo>
                    <a:pt x="3803" y="2299"/>
                  </a:lnTo>
                  <a:lnTo>
                    <a:pt x="3801" y="2293"/>
                  </a:lnTo>
                  <a:lnTo>
                    <a:pt x="3799" y="2289"/>
                  </a:lnTo>
                  <a:lnTo>
                    <a:pt x="3797" y="2286"/>
                  </a:lnTo>
                  <a:lnTo>
                    <a:pt x="3795" y="2284"/>
                  </a:lnTo>
                  <a:lnTo>
                    <a:pt x="3799" y="2284"/>
                  </a:lnTo>
                  <a:lnTo>
                    <a:pt x="3801" y="2284"/>
                  </a:lnTo>
                  <a:lnTo>
                    <a:pt x="3801" y="2286"/>
                  </a:lnTo>
                  <a:lnTo>
                    <a:pt x="3803" y="2289"/>
                  </a:lnTo>
                  <a:lnTo>
                    <a:pt x="3803" y="2293"/>
                  </a:lnTo>
                  <a:lnTo>
                    <a:pt x="3805" y="2297"/>
                  </a:lnTo>
                  <a:lnTo>
                    <a:pt x="3807" y="2301"/>
                  </a:lnTo>
                  <a:lnTo>
                    <a:pt x="3809" y="2303"/>
                  </a:lnTo>
                  <a:lnTo>
                    <a:pt x="3803" y="2272"/>
                  </a:lnTo>
                  <a:lnTo>
                    <a:pt x="3803" y="2235"/>
                  </a:lnTo>
                  <a:lnTo>
                    <a:pt x="3809" y="2198"/>
                  </a:lnTo>
                  <a:lnTo>
                    <a:pt x="3816" y="2161"/>
                  </a:lnTo>
                  <a:lnTo>
                    <a:pt x="3826" y="2126"/>
                  </a:lnTo>
                  <a:lnTo>
                    <a:pt x="3822" y="2127"/>
                  </a:lnTo>
                  <a:lnTo>
                    <a:pt x="3820" y="2129"/>
                  </a:lnTo>
                  <a:lnTo>
                    <a:pt x="3820" y="2133"/>
                  </a:lnTo>
                  <a:lnTo>
                    <a:pt x="3818" y="2131"/>
                  </a:lnTo>
                  <a:lnTo>
                    <a:pt x="3816" y="2131"/>
                  </a:lnTo>
                  <a:lnTo>
                    <a:pt x="3813" y="2133"/>
                  </a:lnTo>
                  <a:lnTo>
                    <a:pt x="3809" y="2137"/>
                  </a:lnTo>
                  <a:lnTo>
                    <a:pt x="3795" y="2149"/>
                  </a:lnTo>
                  <a:lnTo>
                    <a:pt x="3781" y="2165"/>
                  </a:lnTo>
                  <a:lnTo>
                    <a:pt x="3766" y="2180"/>
                  </a:lnTo>
                  <a:lnTo>
                    <a:pt x="3754" y="2192"/>
                  </a:lnTo>
                  <a:lnTo>
                    <a:pt x="3752" y="2192"/>
                  </a:lnTo>
                  <a:lnTo>
                    <a:pt x="3752" y="2192"/>
                  </a:lnTo>
                  <a:lnTo>
                    <a:pt x="3754" y="2190"/>
                  </a:lnTo>
                  <a:lnTo>
                    <a:pt x="3754" y="2188"/>
                  </a:lnTo>
                  <a:lnTo>
                    <a:pt x="3732" y="2209"/>
                  </a:lnTo>
                  <a:lnTo>
                    <a:pt x="3713" y="2225"/>
                  </a:lnTo>
                  <a:lnTo>
                    <a:pt x="3695" y="2245"/>
                  </a:lnTo>
                  <a:lnTo>
                    <a:pt x="3693" y="2245"/>
                  </a:lnTo>
                  <a:lnTo>
                    <a:pt x="3693" y="2243"/>
                  </a:lnTo>
                  <a:lnTo>
                    <a:pt x="3695" y="2243"/>
                  </a:lnTo>
                  <a:lnTo>
                    <a:pt x="3695" y="2241"/>
                  </a:lnTo>
                  <a:lnTo>
                    <a:pt x="3691" y="2245"/>
                  </a:lnTo>
                  <a:lnTo>
                    <a:pt x="3685" y="2248"/>
                  </a:lnTo>
                  <a:lnTo>
                    <a:pt x="3682" y="2252"/>
                  </a:lnTo>
                  <a:lnTo>
                    <a:pt x="3678" y="2256"/>
                  </a:lnTo>
                  <a:lnTo>
                    <a:pt x="3674" y="2260"/>
                  </a:lnTo>
                  <a:lnTo>
                    <a:pt x="3670" y="2264"/>
                  </a:lnTo>
                  <a:lnTo>
                    <a:pt x="3668" y="2266"/>
                  </a:lnTo>
                  <a:lnTo>
                    <a:pt x="3666" y="2268"/>
                  </a:lnTo>
                  <a:lnTo>
                    <a:pt x="3662" y="2270"/>
                  </a:lnTo>
                  <a:lnTo>
                    <a:pt x="3656" y="2274"/>
                  </a:lnTo>
                  <a:lnTo>
                    <a:pt x="3650" y="2278"/>
                  </a:lnTo>
                  <a:lnTo>
                    <a:pt x="3644" y="2280"/>
                  </a:lnTo>
                  <a:lnTo>
                    <a:pt x="3640" y="2284"/>
                  </a:lnTo>
                  <a:lnTo>
                    <a:pt x="3639" y="2286"/>
                  </a:lnTo>
                  <a:lnTo>
                    <a:pt x="3639" y="2288"/>
                  </a:lnTo>
                  <a:lnTo>
                    <a:pt x="3639" y="2288"/>
                  </a:lnTo>
                  <a:lnTo>
                    <a:pt x="3639" y="2288"/>
                  </a:lnTo>
                  <a:lnTo>
                    <a:pt x="3639" y="2286"/>
                  </a:lnTo>
                  <a:lnTo>
                    <a:pt x="3639" y="2286"/>
                  </a:lnTo>
                  <a:lnTo>
                    <a:pt x="3637" y="2288"/>
                  </a:lnTo>
                  <a:lnTo>
                    <a:pt x="3633" y="2291"/>
                  </a:lnTo>
                  <a:lnTo>
                    <a:pt x="3629" y="2295"/>
                  </a:lnTo>
                  <a:lnTo>
                    <a:pt x="3627" y="2297"/>
                  </a:lnTo>
                  <a:lnTo>
                    <a:pt x="3625" y="2299"/>
                  </a:lnTo>
                  <a:lnTo>
                    <a:pt x="3625" y="2299"/>
                  </a:lnTo>
                  <a:lnTo>
                    <a:pt x="3623" y="2299"/>
                  </a:lnTo>
                  <a:lnTo>
                    <a:pt x="3621" y="2301"/>
                  </a:lnTo>
                  <a:lnTo>
                    <a:pt x="3619" y="2301"/>
                  </a:lnTo>
                  <a:lnTo>
                    <a:pt x="3617" y="2303"/>
                  </a:lnTo>
                  <a:lnTo>
                    <a:pt x="3615" y="2305"/>
                  </a:lnTo>
                  <a:lnTo>
                    <a:pt x="3613" y="2309"/>
                  </a:lnTo>
                  <a:lnTo>
                    <a:pt x="3613" y="2311"/>
                  </a:lnTo>
                  <a:lnTo>
                    <a:pt x="3613" y="2313"/>
                  </a:lnTo>
                  <a:lnTo>
                    <a:pt x="3611" y="2311"/>
                  </a:lnTo>
                  <a:lnTo>
                    <a:pt x="3611" y="2311"/>
                  </a:lnTo>
                  <a:lnTo>
                    <a:pt x="3611" y="2309"/>
                  </a:lnTo>
                  <a:lnTo>
                    <a:pt x="3611" y="2307"/>
                  </a:lnTo>
                  <a:lnTo>
                    <a:pt x="3607" y="2309"/>
                  </a:lnTo>
                  <a:lnTo>
                    <a:pt x="3603" y="2313"/>
                  </a:lnTo>
                  <a:lnTo>
                    <a:pt x="3601" y="2315"/>
                  </a:lnTo>
                  <a:lnTo>
                    <a:pt x="3599" y="2319"/>
                  </a:lnTo>
                  <a:lnTo>
                    <a:pt x="3597" y="2321"/>
                  </a:lnTo>
                  <a:lnTo>
                    <a:pt x="3592" y="2325"/>
                  </a:lnTo>
                  <a:lnTo>
                    <a:pt x="3586" y="2327"/>
                  </a:lnTo>
                  <a:lnTo>
                    <a:pt x="3580" y="2330"/>
                  </a:lnTo>
                  <a:lnTo>
                    <a:pt x="3576" y="2334"/>
                  </a:lnTo>
                  <a:lnTo>
                    <a:pt x="3576" y="2334"/>
                  </a:lnTo>
                  <a:lnTo>
                    <a:pt x="3576" y="2336"/>
                  </a:lnTo>
                  <a:lnTo>
                    <a:pt x="3576" y="2338"/>
                  </a:lnTo>
                  <a:lnTo>
                    <a:pt x="3576" y="2340"/>
                  </a:lnTo>
                  <a:lnTo>
                    <a:pt x="3574" y="2340"/>
                  </a:lnTo>
                  <a:lnTo>
                    <a:pt x="3574" y="2340"/>
                  </a:lnTo>
                  <a:lnTo>
                    <a:pt x="3574" y="2340"/>
                  </a:lnTo>
                  <a:lnTo>
                    <a:pt x="3572" y="2340"/>
                  </a:lnTo>
                  <a:lnTo>
                    <a:pt x="3570" y="2342"/>
                  </a:lnTo>
                  <a:lnTo>
                    <a:pt x="3566" y="2346"/>
                  </a:lnTo>
                  <a:lnTo>
                    <a:pt x="3562" y="2348"/>
                  </a:lnTo>
                  <a:lnTo>
                    <a:pt x="3556" y="2352"/>
                  </a:lnTo>
                  <a:lnTo>
                    <a:pt x="3552" y="2354"/>
                  </a:lnTo>
                  <a:lnTo>
                    <a:pt x="3549" y="2356"/>
                  </a:lnTo>
                  <a:lnTo>
                    <a:pt x="3547" y="2358"/>
                  </a:lnTo>
                  <a:lnTo>
                    <a:pt x="3521" y="2371"/>
                  </a:lnTo>
                  <a:lnTo>
                    <a:pt x="3494" y="2391"/>
                  </a:lnTo>
                  <a:lnTo>
                    <a:pt x="3492" y="2393"/>
                  </a:lnTo>
                  <a:lnTo>
                    <a:pt x="3492" y="2395"/>
                  </a:lnTo>
                  <a:lnTo>
                    <a:pt x="3492" y="2397"/>
                  </a:lnTo>
                  <a:lnTo>
                    <a:pt x="3490" y="2397"/>
                  </a:lnTo>
                  <a:lnTo>
                    <a:pt x="3490" y="2395"/>
                  </a:lnTo>
                  <a:lnTo>
                    <a:pt x="3490" y="2393"/>
                  </a:lnTo>
                  <a:lnTo>
                    <a:pt x="3488" y="2393"/>
                  </a:lnTo>
                  <a:lnTo>
                    <a:pt x="3484" y="2393"/>
                  </a:lnTo>
                  <a:lnTo>
                    <a:pt x="3480" y="2397"/>
                  </a:lnTo>
                  <a:lnTo>
                    <a:pt x="3476" y="2401"/>
                  </a:lnTo>
                  <a:lnTo>
                    <a:pt x="3474" y="2403"/>
                  </a:lnTo>
                  <a:lnTo>
                    <a:pt x="3472" y="2405"/>
                  </a:lnTo>
                  <a:lnTo>
                    <a:pt x="3465" y="2411"/>
                  </a:lnTo>
                  <a:lnTo>
                    <a:pt x="3461" y="2414"/>
                  </a:lnTo>
                  <a:lnTo>
                    <a:pt x="3457" y="2416"/>
                  </a:lnTo>
                  <a:lnTo>
                    <a:pt x="3455" y="2418"/>
                  </a:lnTo>
                  <a:lnTo>
                    <a:pt x="3453" y="2418"/>
                  </a:lnTo>
                  <a:lnTo>
                    <a:pt x="3453" y="2416"/>
                  </a:lnTo>
                  <a:lnTo>
                    <a:pt x="3451" y="2416"/>
                  </a:lnTo>
                  <a:lnTo>
                    <a:pt x="3449" y="2414"/>
                  </a:lnTo>
                  <a:lnTo>
                    <a:pt x="3449" y="2416"/>
                  </a:lnTo>
                  <a:lnTo>
                    <a:pt x="3447" y="2420"/>
                  </a:lnTo>
                  <a:lnTo>
                    <a:pt x="3447" y="2418"/>
                  </a:lnTo>
                  <a:lnTo>
                    <a:pt x="3445" y="2418"/>
                  </a:lnTo>
                  <a:lnTo>
                    <a:pt x="3441" y="2420"/>
                  </a:lnTo>
                  <a:lnTo>
                    <a:pt x="3439" y="2422"/>
                  </a:lnTo>
                  <a:lnTo>
                    <a:pt x="3435" y="2424"/>
                  </a:lnTo>
                  <a:lnTo>
                    <a:pt x="3433" y="2428"/>
                  </a:lnTo>
                  <a:lnTo>
                    <a:pt x="3429" y="2432"/>
                  </a:lnTo>
                  <a:lnTo>
                    <a:pt x="3427" y="2430"/>
                  </a:lnTo>
                  <a:lnTo>
                    <a:pt x="3423" y="2430"/>
                  </a:lnTo>
                  <a:lnTo>
                    <a:pt x="3421" y="2432"/>
                  </a:lnTo>
                  <a:lnTo>
                    <a:pt x="3418" y="2434"/>
                  </a:lnTo>
                  <a:lnTo>
                    <a:pt x="3414" y="2438"/>
                  </a:lnTo>
                  <a:lnTo>
                    <a:pt x="3412" y="2440"/>
                  </a:lnTo>
                  <a:lnTo>
                    <a:pt x="3408" y="2440"/>
                  </a:lnTo>
                  <a:lnTo>
                    <a:pt x="3406" y="2438"/>
                  </a:lnTo>
                  <a:lnTo>
                    <a:pt x="3404" y="2442"/>
                  </a:lnTo>
                  <a:lnTo>
                    <a:pt x="3400" y="2442"/>
                  </a:lnTo>
                  <a:lnTo>
                    <a:pt x="3398" y="2444"/>
                  </a:lnTo>
                  <a:lnTo>
                    <a:pt x="3398" y="2446"/>
                  </a:lnTo>
                  <a:lnTo>
                    <a:pt x="3371" y="2455"/>
                  </a:lnTo>
                  <a:lnTo>
                    <a:pt x="3341" y="2467"/>
                  </a:lnTo>
                  <a:lnTo>
                    <a:pt x="3310" y="2477"/>
                  </a:lnTo>
                  <a:lnTo>
                    <a:pt x="3271" y="2483"/>
                  </a:lnTo>
                  <a:lnTo>
                    <a:pt x="3228" y="2485"/>
                  </a:lnTo>
                  <a:lnTo>
                    <a:pt x="3185" y="2477"/>
                  </a:lnTo>
                  <a:lnTo>
                    <a:pt x="3144" y="2463"/>
                  </a:lnTo>
                  <a:lnTo>
                    <a:pt x="3107" y="2444"/>
                  </a:lnTo>
                  <a:lnTo>
                    <a:pt x="3075" y="2418"/>
                  </a:lnTo>
                  <a:lnTo>
                    <a:pt x="3062" y="2399"/>
                  </a:lnTo>
                  <a:lnTo>
                    <a:pt x="3064" y="2399"/>
                  </a:lnTo>
                  <a:lnTo>
                    <a:pt x="3066" y="2399"/>
                  </a:lnTo>
                  <a:lnTo>
                    <a:pt x="3064" y="2397"/>
                  </a:lnTo>
                  <a:lnTo>
                    <a:pt x="3062" y="2393"/>
                  </a:lnTo>
                  <a:lnTo>
                    <a:pt x="3060" y="2389"/>
                  </a:lnTo>
                  <a:lnTo>
                    <a:pt x="3060" y="2385"/>
                  </a:lnTo>
                  <a:lnTo>
                    <a:pt x="3056" y="2383"/>
                  </a:lnTo>
                  <a:lnTo>
                    <a:pt x="3058" y="2387"/>
                  </a:lnTo>
                  <a:lnTo>
                    <a:pt x="3058" y="2391"/>
                  </a:lnTo>
                  <a:lnTo>
                    <a:pt x="3060" y="2395"/>
                  </a:lnTo>
                  <a:lnTo>
                    <a:pt x="3060" y="2395"/>
                  </a:lnTo>
                  <a:lnTo>
                    <a:pt x="3054" y="2387"/>
                  </a:lnTo>
                  <a:lnTo>
                    <a:pt x="3054" y="2387"/>
                  </a:lnTo>
                  <a:lnTo>
                    <a:pt x="3052" y="2385"/>
                  </a:lnTo>
                  <a:lnTo>
                    <a:pt x="3052" y="2385"/>
                  </a:lnTo>
                  <a:lnTo>
                    <a:pt x="3050" y="2385"/>
                  </a:lnTo>
                  <a:lnTo>
                    <a:pt x="3048" y="2385"/>
                  </a:lnTo>
                  <a:lnTo>
                    <a:pt x="3048" y="2383"/>
                  </a:lnTo>
                  <a:lnTo>
                    <a:pt x="3048" y="2381"/>
                  </a:lnTo>
                  <a:lnTo>
                    <a:pt x="3046" y="2383"/>
                  </a:lnTo>
                  <a:lnTo>
                    <a:pt x="3044" y="2385"/>
                  </a:lnTo>
                  <a:lnTo>
                    <a:pt x="3042" y="2387"/>
                  </a:lnTo>
                  <a:lnTo>
                    <a:pt x="3040" y="2387"/>
                  </a:lnTo>
                  <a:lnTo>
                    <a:pt x="3038" y="2389"/>
                  </a:lnTo>
                  <a:lnTo>
                    <a:pt x="3034" y="2393"/>
                  </a:lnTo>
                  <a:lnTo>
                    <a:pt x="3036" y="2391"/>
                  </a:lnTo>
                  <a:lnTo>
                    <a:pt x="3036" y="2389"/>
                  </a:lnTo>
                  <a:lnTo>
                    <a:pt x="3036" y="2387"/>
                  </a:lnTo>
                  <a:lnTo>
                    <a:pt x="3034" y="2389"/>
                  </a:lnTo>
                  <a:lnTo>
                    <a:pt x="3032" y="2393"/>
                  </a:lnTo>
                  <a:lnTo>
                    <a:pt x="3032" y="2397"/>
                  </a:lnTo>
                  <a:lnTo>
                    <a:pt x="3030" y="2395"/>
                  </a:lnTo>
                  <a:lnTo>
                    <a:pt x="3029" y="2393"/>
                  </a:lnTo>
                  <a:lnTo>
                    <a:pt x="3029" y="2395"/>
                  </a:lnTo>
                  <a:lnTo>
                    <a:pt x="3027" y="2395"/>
                  </a:lnTo>
                  <a:lnTo>
                    <a:pt x="3027" y="2399"/>
                  </a:lnTo>
                  <a:lnTo>
                    <a:pt x="3027" y="2397"/>
                  </a:lnTo>
                  <a:lnTo>
                    <a:pt x="3025" y="2395"/>
                  </a:lnTo>
                  <a:lnTo>
                    <a:pt x="3025" y="2395"/>
                  </a:lnTo>
                  <a:lnTo>
                    <a:pt x="3023" y="2397"/>
                  </a:lnTo>
                  <a:lnTo>
                    <a:pt x="3023" y="2399"/>
                  </a:lnTo>
                  <a:lnTo>
                    <a:pt x="3021" y="2399"/>
                  </a:lnTo>
                  <a:lnTo>
                    <a:pt x="3021" y="2399"/>
                  </a:lnTo>
                  <a:lnTo>
                    <a:pt x="3019" y="2397"/>
                  </a:lnTo>
                  <a:lnTo>
                    <a:pt x="3017" y="2399"/>
                  </a:lnTo>
                  <a:lnTo>
                    <a:pt x="3017" y="2401"/>
                  </a:lnTo>
                  <a:lnTo>
                    <a:pt x="3015" y="2405"/>
                  </a:lnTo>
                  <a:lnTo>
                    <a:pt x="3013" y="2403"/>
                  </a:lnTo>
                  <a:lnTo>
                    <a:pt x="3011" y="2401"/>
                  </a:lnTo>
                  <a:lnTo>
                    <a:pt x="3009" y="2403"/>
                  </a:lnTo>
                  <a:lnTo>
                    <a:pt x="3007" y="2405"/>
                  </a:lnTo>
                  <a:lnTo>
                    <a:pt x="3005" y="2407"/>
                  </a:lnTo>
                  <a:lnTo>
                    <a:pt x="3001" y="2411"/>
                  </a:lnTo>
                  <a:lnTo>
                    <a:pt x="2999" y="2411"/>
                  </a:lnTo>
                  <a:lnTo>
                    <a:pt x="2997" y="2412"/>
                  </a:lnTo>
                  <a:lnTo>
                    <a:pt x="2995" y="2411"/>
                  </a:lnTo>
                  <a:lnTo>
                    <a:pt x="2966" y="2426"/>
                  </a:lnTo>
                  <a:lnTo>
                    <a:pt x="2927" y="2436"/>
                  </a:lnTo>
                  <a:lnTo>
                    <a:pt x="2884" y="2442"/>
                  </a:lnTo>
                  <a:lnTo>
                    <a:pt x="2839" y="2440"/>
                  </a:lnTo>
                  <a:lnTo>
                    <a:pt x="2800" y="2430"/>
                  </a:lnTo>
                  <a:lnTo>
                    <a:pt x="2763" y="2412"/>
                  </a:lnTo>
                  <a:lnTo>
                    <a:pt x="2727" y="2395"/>
                  </a:lnTo>
                  <a:lnTo>
                    <a:pt x="2696" y="2379"/>
                  </a:lnTo>
                  <a:lnTo>
                    <a:pt x="2686" y="2362"/>
                  </a:lnTo>
                  <a:lnTo>
                    <a:pt x="2682" y="2338"/>
                  </a:lnTo>
                  <a:lnTo>
                    <a:pt x="2680" y="2313"/>
                  </a:lnTo>
                  <a:lnTo>
                    <a:pt x="2682" y="2288"/>
                  </a:lnTo>
                  <a:lnTo>
                    <a:pt x="2684" y="2262"/>
                  </a:lnTo>
                  <a:lnTo>
                    <a:pt x="2684" y="2260"/>
                  </a:lnTo>
                  <a:lnTo>
                    <a:pt x="2684" y="2258"/>
                  </a:lnTo>
                  <a:lnTo>
                    <a:pt x="2684" y="2256"/>
                  </a:lnTo>
                  <a:lnTo>
                    <a:pt x="2684" y="2254"/>
                  </a:lnTo>
                  <a:lnTo>
                    <a:pt x="2682" y="2254"/>
                  </a:lnTo>
                  <a:lnTo>
                    <a:pt x="2679" y="2254"/>
                  </a:lnTo>
                  <a:lnTo>
                    <a:pt x="2679" y="2252"/>
                  </a:lnTo>
                  <a:lnTo>
                    <a:pt x="2680" y="2252"/>
                  </a:lnTo>
                  <a:lnTo>
                    <a:pt x="2682" y="2252"/>
                  </a:lnTo>
                  <a:lnTo>
                    <a:pt x="2682" y="2254"/>
                  </a:lnTo>
                  <a:lnTo>
                    <a:pt x="2684" y="2243"/>
                  </a:lnTo>
                  <a:lnTo>
                    <a:pt x="2686" y="2227"/>
                  </a:lnTo>
                  <a:lnTo>
                    <a:pt x="2690" y="2209"/>
                  </a:lnTo>
                  <a:lnTo>
                    <a:pt x="2692" y="2194"/>
                  </a:lnTo>
                  <a:lnTo>
                    <a:pt x="2692" y="2186"/>
                  </a:lnTo>
                  <a:lnTo>
                    <a:pt x="2694" y="2184"/>
                  </a:lnTo>
                  <a:lnTo>
                    <a:pt x="2696" y="2184"/>
                  </a:lnTo>
                  <a:lnTo>
                    <a:pt x="2698" y="2182"/>
                  </a:lnTo>
                  <a:lnTo>
                    <a:pt x="2700" y="2180"/>
                  </a:lnTo>
                  <a:lnTo>
                    <a:pt x="2698" y="2176"/>
                  </a:lnTo>
                  <a:lnTo>
                    <a:pt x="2696" y="2176"/>
                  </a:lnTo>
                  <a:lnTo>
                    <a:pt x="2698" y="2174"/>
                  </a:lnTo>
                  <a:lnTo>
                    <a:pt x="2700" y="2172"/>
                  </a:lnTo>
                  <a:lnTo>
                    <a:pt x="2702" y="2170"/>
                  </a:lnTo>
                  <a:lnTo>
                    <a:pt x="2702" y="2167"/>
                  </a:lnTo>
                  <a:lnTo>
                    <a:pt x="2702" y="2165"/>
                  </a:lnTo>
                  <a:lnTo>
                    <a:pt x="2700" y="2163"/>
                  </a:lnTo>
                  <a:lnTo>
                    <a:pt x="2698" y="2161"/>
                  </a:lnTo>
                  <a:lnTo>
                    <a:pt x="2700" y="2161"/>
                  </a:lnTo>
                  <a:lnTo>
                    <a:pt x="2704" y="2159"/>
                  </a:lnTo>
                  <a:lnTo>
                    <a:pt x="2706" y="2155"/>
                  </a:lnTo>
                  <a:lnTo>
                    <a:pt x="2708" y="2149"/>
                  </a:lnTo>
                  <a:lnTo>
                    <a:pt x="2710" y="2145"/>
                  </a:lnTo>
                  <a:lnTo>
                    <a:pt x="2710" y="2141"/>
                  </a:lnTo>
                  <a:lnTo>
                    <a:pt x="2710" y="2137"/>
                  </a:lnTo>
                  <a:lnTo>
                    <a:pt x="2706" y="2133"/>
                  </a:lnTo>
                  <a:lnTo>
                    <a:pt x="2708" y="2133"/>
                  </a:lnTo>
                  <a:lnTo>
                    <a:pt x="2712" y="2133"/>
                  </a:lnTo>
                  <a:lnTo>
                    <a:pt x="2714" y="2131"/>
                  </a:lnTo>
                  <a:lnTo>
                    <a:pt x="2714" y="2129"/>
                  </a:lnTo>
                  <a:lnTo>
                    <a:pt x="2716" y="2127"/>
                  </a:lnTo>
                  <a:lnTo>
                    <a:pt x="2714" y="2126"/>
                  </a:lnTo>
                  <a:lnTo>
                    <a:pt x="2712" y="2124"/>
                  </a:lnTo>
                  <a:lnTo>
                    <a:pt x="2718" y="2114"/>
                  </a:lnTo>
                  <a:lnTo>
                    <a:pt x="2725" y="2098"/>
                  </a:lnTo>
                  <a:lnTo>
                    <a:pt x="2731" y="2083"/>
                  </a:lnTo>
                  <a:lnTo>
                    <a:pt x="2739" y="2071"/>
                  </a:lnTo>
                  <a:lnTo>
                    <a:pt x="2741" y="2071"/>
                  </a:lnTo>
                  <a:lnTo>
                    <a:pt x="2743" y="2071"/>
                  </a:lnTo>
                  <a:lnTo>
                    <a:pt x="2745" y="2069"/>
                  </a:lnTo>
                  <a:lnTo>
                    <a:pt x="2745" y="2067"/>
                  </a:lnTo>
                  <a:lnTo>
                    <a:pt x="2745" y="2065"/>
                  </a:lnTo>
                  <a:lnTo>
                    <a:pt x="2745" y="2061"/>
                  </a:lnTo>
                  <a:lnTo>
                    <a:pt x="2747" y="2059"/>
                  </a:lnTo>
                  <a:lnTo>
                    <a:pt x="2747" y="2055"/>
                  </a:lnTo>
                  <a:lnTo>
                    <a:pt x="2749" y="2051"/>
                  </a:lnTo>
                  <a:lnTo>
                    <a:pt x="2753" y="2045"/>
                  </a:lnTo>
                  <a:lnTo>
                    <a:pt x="2657" y="2157"/>
                  </a:lnTo>
                  <a:lnTo>
                    <a:pt x="2557" y="2262"/>
                  </a:lnTo>
                  <a:lnTo>
                    <a:pt x="2456" y="2366"/>
                  </a:lnTo>
                  <a:lnTo>
                    <a:pt x="2450" y="2368"/>
                  </a:lnTo>
                  <a:lnTo>
                    <a:pt x="2446" y="2370"/>
                  </a:lnTo>
                  <a:lnTo>
                    <a:pt x="2444" y="2373"/>
                  </a:lnTo>
                  <a:lnTo>
                    <a:pt x="2440" y="2377"/>
                  </a:lnTo>
                  <a:lnTo>
                    <a:pt x="2438" y="2379"/>
                  </a:lnTo>
                  <a:lnTo>
                    <a:pt x="2434" y="2383"/>
                  </a:lnTo>
                  <a:lnTo>
                    <a:pt x="2428" y="2383"/>
                  </a:lnTo>
                  <a:lnTo>
                    <a:pt x="2428" y="2387"/>
                  </a:lnTo>
                  <a:lnTo>
                    <a:pt x="2428" y="2389"/>
                  </a:lnTo>
                  <a:lnTo>
                    <a:pt x="2426" y="2391"/>
                  </a:lnTo>
                  <a:lnTo>
                    <a:pt x="2426" y="2393"/>
                  </a:lnTo>
                  <a:lnTo>
                    <a:pt x="2426" y="2389"/>
                  </a:lnTo>
                  <a:lnTo>
                    <a:pt x="2424" y="2389"/>
                  </a:lnTo>
                  <a:lnTo>
                    <a:pt x="2422" y="2391"/>
                  </a:lnTo>
                  <a:lnTo>
                    <a:pt x="2420" y="2393"/>
                  </a:lnTo>
                  <a:lnTo>
                    <a:pt x="2419" y="2395"/>
                  </a:lnTo>
                  <a:lnTo>
                    <a:pt x="2419" y="2399"/>
                  </a:lnTo>
                  <a:lnTo>
                    <a:pt x="2417" y="2399"/>
                  </a:lnTo>
                  <a:lnTo>
                    <a:pt x="2417" y="2397"/>
                  </a:lnTo>
                  <a:lnTo>
                    <a:pt x="2417" y="2397"/>
                  </a:lnTo>
                  <a:lnTo>
                    <a:pt x="2419" y="2395"/>
                  </a:lnTo>
                  <a:lnTo>
                    <a:pt x="2403" y="2409"/>
                  </a:lnTo>
                  <a:lnTo>
                    <a:pt x="2389" y="2420"/>
                  </a:lnTo>
                  <a:lnTo>
                    <a:pt x="2377" y="2436"/>
                  </a:lnTo>
                  <a:lnTo>
                    <a:pt x="2374" y="2434"/>
                  </a:lnTo>
                  <a:lnTo>
                    <a:pt x="2372" y="2434"/>
                  </a:lnTo>
                  <a:lnTo>
                    <a:pt x="2370" y="2436"/>
                  </a:lnTo>
                  <a:lnTo>
                    <a:pt x="2366" y="2440"/>
                  </a:lnTo>
                  <a:lnTo>
                    <a:pt x="2364" y="2444"/>
                  </a:lnTo>
                  <a:lnTo>
                    <a:pt x="2362" y="2450"/>
                  </a:lnTo>
                  <a:lnTo>
                    <a:pt x="2362" y="2446"/>
                  </a:lnTo>
                  <a:lnTo>
                    <a:pt x="2360" y="2444"/>
                  </a:lnTo>
                  <a:lnTo>
                    <a:pt x="2358" y="2444"/>
                  </a:lnTo>
                  <a:lnTo>
                    <a:pt x="2356" y="2446"/>
                  </a:lnTo>
                  <a:lnTo>
                    <a:pt x="2354" y="2448"/>
                  </a:lnTo>
                  <a:lnTo>
                    <a:pt x="2352" y="2450"/>
                  </a:lnTo>
                  <a:lnTo>
                    <a:pt x="2350" y="2453"/>
                  </a:lnTo>
                  <a:lnTo>
                    <a:pt x="2350" y="2453"/>
                  </a:lnTo>
                  <a:lnTo>
                    <a:pt x="2348" y="2455"/>
                  </a:lnTo>
                  <a:lnTo>
                    <a:pt x="2340" y="2459"/>
                  </a:lnTo>
                  <a:lnTo>
                    <a:pt x="2332" y="2463"/>
                  </a:lnTo>
                  <a:lnTo>
                    <a:pt x="2325" y="2467"/>
                  </a:lnTo>
                  <a:lnTo>
                    <a:pt x="2321" y="2473"/>
                  </a:lnTo>
                  <a:lnTo>
                    <a:pt x="2321" y="2473"/>
                  </a:lnTo>
                  <a:lnTo>
                    <a:pt x="2321" y="2475"/>
                  </a:lnTo>
                  <a:lnTo>
                    <a:pt x="2321" y="2477"/>
                  </a:lnTo>
                  <a:lnTo>
                    <a:pt x="2321" y="2479"/>
                  </a:lnTo>
                  <a:lnTo>
                    <a:pt x="2319" y="2479"/>
                  </a:lnTo>
                  <a:lnTo>
                    <a:pt x="2319" y="2477"/>
                  </a:lnTo>
                  <a:lnTo>
                    <a:pt x="2319" y="2475"/>
                  </a:lnTo>
                  <a:lnTo>
                    <a:pt x="2319" y="2475"/>
                  </a:lnTo>
                  <a:lnTo>
                    <a:pt x="2315" y="2475"/>
                  </a:lnTo>
                  <a:lnTo>
                    <a:pt x="2311" y="2479"/>
                  </a:lnTo>
                  <a:lnTo>
                    <a:pt x="2305" y="2481"/>
                  </a:lnTo>
                  <a:lnTo>
                    <a:pt x="2301" y="2485"/>
                  </a:lnTo>
                  <a:lnTo>
                    <a:pt x="2297" y="2487"/>
                  </a:lnTo>
                  <a:lnTo>
                    <a:pt x="2293" y="2491"/>
                  </a:lnTo>
                  <a:lnTo>
                    <a:pt x="2293" y="2491"/>
                  </a:lnTo>
                  <a:lnTo>
                    <a:pt x="2293" y="2492"/>
                  </a:lnTo>
                  <a:lnTo>
                    <a:pt x="2291" y="2492"/>
                  </a:lnTo>
                  <a:lnTo>
                    <a:pt x="2289" y="2492"/>
                  </a:lnTo>
                  <a:lnTo>
                    <a:pt x="2288" y="2494"/>
                  </a:lnTo>
                  <a:lnTo>
                    <a:pt x="2288" y="2496"/>
                  </a:lnTo>
                  <a:lnTo>
                    <a:pt x="2288" y="2498"/>
                  </a:lnTo>
                  <a:lnTo>
                    <a:pt x="2288" y="2500"/>
                  </a:lnTo>
                  <a:lnTo>
                    <a:pt x="2288" y="2500"/>
                  </a:lnTo>
                  <a:lnTo>
                    <a:pt x="2286" y="2500"/>
                  </a:lnTo>
                  <a:lnTo>
                    <a:pt x="2286" y="2498"/>
                  </a:lnTo>
                  <a:lnTo>
                    <a:pt x="2286" y="2496"/>
                  </a:lnTo>
                  <a:lnTo>
                    <a:pt x="2286" y="2496"/>
                  </a:lnTo>
                  <a:lnTo>
                    <a:pt x="2282" y="2496"/>
                  </a:lnTo>
                  <a:lnTo>
                    <a:pt x="2278" y="2500"/>
                  </a:lnTo>
                  <a:lnTo>
                    <a:pt x="2274" y="2502"/>
                  </a:lnTo>
                  <a:lnTo>
                    <a:pt x="2270" y="2506"/>
                  </a:lnTo>
                  <a:lnTo>
                    <a:pt x="2266" y="2510"/>
                  </a:lnTo>
                  <a:lnTo>
                    <a:pt x="2262" y="2512"/>
                  </a:lnTo>
                  <a:lnTo>
                    <a:pt x="2260" y="2514"/>
                  </a:lnTo>
                  <a:lnTo>
                    <a:pt x="2258" y="2516"/>
                  </a:lnTo>
                  <a:lnTo>
                    <a:pt x="2256" y="2516"/>
                  </a:lnTo>
                  <a:lnTo>
                    <a:pt x="2254" y="2514"/>
                  </a:lnTo>
                  <a:lnTo>
                    <a:pt x="2252" y="2516"/>
                  </a:lnTo>
                  <a:lnTo>
                    <a:pt x="2250" y="2520"/>
                  </a:lnTo>
                  <a:lnTo>
                    <a:pt x="2250" y="2518"/>
                  </a:lnTo>
                  <a:lnTo>
                    <a:pt x="2248" y="2518"/>
                  </a:lnTo>
                  <a:lnTo>
                    <a:pt x="2246" y="2518"/>
                  </a:lnTo>
                  <a:lnTo>
                    <a:pt x="2244" y="2520"/>
                  </a:lnTo>
                  <a:lnTo>
                    <a:pt x="2243" y="2524"/>
                  </a:lnTo>
                  <a:lnTo>
                    <a:pt x="2241" y="2526"/>
                  </a:lnTo>
                  <a:lnTo>
                    <a:pt x="2241" y="2528"/>
                  </a:lnTo>
                  <a:lnTo>
                    <a:pt x="2239" y="2526"/>
                  </a:lnTo>
                  <a:lnTo>
                    <a:pt x="2239" y="2526"/>
                  </a:lnTo>
                  <a:lnTo>
                    <a:pt x="2237" y="2524"/>
                  </a:lnTo>
                  <a:lnTo>
                    <a:pt x="2237" y="2522"/>
                  </a:lnTo>
                  <a:lnTo>
                    <a:pt x="2235" y="2524"/>
                  </a:lnTo>
                  <a:lnTo>
                    <a:pt x="2233" y="2526"/>
                  </a:lnTo>
                  <a:lnTo>
                    <a:pt x="2231" y="2530"/>
                  </a:lnTo>
                  <a:lnTo>
                    <a:pt x="2229" y="2532"/>
                  </a:lnTo>
                  <a:lnTo>
                    <a:pt x="2201" y="2541"/>
                  </a:lnTo>
                  <a:lnTo>
                    <a:pt x="2168" y="2543"/>
                  </a:lnTo>
                  <a:lnTo>
                    <a:pt x="2135" y="2539"/>
                  </a:lnTo>
                  <a:lnTo>
                    <a:pt x="2100" y="2530"/>
                  </a:lnTo>
                  <a:lnTo>
                    <a:pt x="2067" y="2516"/>
                  </a:lnTo>
                  <a:lnTo>
                    <a:pt x="2039" y="2496"/>
                  </a:lnTo>
                  <a:lnTo>
                    <a:pt x="2018" y="2475"/>
                  </a:lnTo>
                  <a:lnTo>
                    <a:pt x="2020" y="2473"/>
                  </a:lnTo>
                  <a:lnTo>
                    <a:pt x="2022" y="2473"/>
                  </a:lnTo>
                  <a:lnTo>
                    <a:pt x="2022" y="2475"/>
                  </a:lnTo>
                  <a:lnTo>
                    <a:pt x="2024" y="2479"/>
                  </a:lnTo>
                  <a:lnTo>
                    <a:pt x="2026" y="2481"/>
                  </a:lnTo>
                  <a:lnTo>
                    <a:pt x="2027" y="2483"/>
                  </a:lnTo>
                  <a:lnTo>
                    <a:pt x="2029" y="2483"/>
                  </a:lnTo>
                  <a:lnTo>
                    <a:pt x="2020" y="2455"/>
                  </a:lnTo>
                  <a:lnTo>
                    <a:pt x="2018" y="2426"/>
                  </a:lnTo>
                  <a:lnTo>
                    <a:pt x="2022" y="2399"/>
                  </a:lnTo>
                  <a:lnTo>
                    <a:pt x="2027" y="2368"/>
                  </a:lnTo>
                  <a:lnTo>
                    <a:pt x="2033" y="2332"/>
                  </a:lnTo>
                  <a:lnTo>
                    <a:pt x="2033" y="2330"/>
                  </a:lnTo>
                  <a:lnTo>
                    <a:pt x="2031" y="2330"/>
                  </a:lnTo>
                  <a:lnTo>
                    <a:pt x="2029" y="2329"/>
                  </a:lnTo>
                  <a:lnTo>
                    <a:pt x="2031" y="2329"/>
                  </a:lnTo>
                  <a:lnTo>
                    <a:pt x="2033" y="2329"/>
                  </a:lnTo>
                  <a:lnTo>
                    <a:pt x="2035" y="2327"/>
                  </a:lnTo>
                  <a:lnTo>
                    <a:pt x="2037" y="2325"/>
                  </a:lnTo>
                  <a:lnTo>
                    <a:pt x="2037" y="2323"/>
                  </a:lnTo>
                  <a:lnTo>
                    <a:pt x="2037" y="2321"/>
                  </a:lnTo>
                  <a:lnTo>
                    <a:pt x="2033" y="2319"/>
                  </a:lnTo>
                  <a:lnTo>
                    <a:pt x="2035" y="2319"/>
                  </a:lnTo>
                  <a:lnTo>
                    <a:pt x="2039" y="2317"/>
                  </a:lnTo>
                  <a:lnTo>
                    <a:pt x="2041" y="2313"/>
                  </a:lnTo>
                  <a:lnTo>
                    <a:pt x="2043" y="2309"/>
                  </a:lnTo>
                  <a:lnTo>
                    <a:pt x="2045" y="2303"/>
                  </a:lnTo>
                  <a:lnTo>
                    <a:pt x="2045" y="2299"/>
                  </a:lnTo>
                  <a:lnTo>
                    <a:pt x="2045" y="2295"/>
                  </a:lnTo>
                  <a:lnTo>
                    <a:pt x="2041" y="2293"/>
                  </a:lnTo>
                  <a:lnTo>
                    <a:pt x="2043" y="2293"/>
                  </a:lnTo>
                  <a:lnTo>
                    <a:pt x="2047" y="2291"/>
                  </a:lnTo>
                  <a:lnTo>
                    <a:pt x="2049" y="2289"/>
                  </a:lnTo>
                  <a:lnTo>
                    <a:pt x="2049" y="2288"/>
                  </a:lnTo>
                  <a:lnTo>
                    <a:pt x="2051" y="2286"/>
                  </a:lnTo>
                  <a:lnTo>
                    <a:pt x="2049" y="2284"/>
                  </a:lnTo>
                  <a:lnTo>
                    <a:pt x="2047" y="2282"/>
                  </a:lnTo>
                  <a:lnTo>
                    <a:pt x="2049" y="2282"/>
                  </a:lnTo>
                  <a:lnTo>
                    <a:pt x="2051" y="2280"/>
                  </a:lnTo>
                  <a:lnTo>
                    <a:pt x="2053" y="2278"/>
                  </a:lnTo>
                  <a:lnTo>
                    <a:pt x="2053" y="2276"/>
                  </a:lnTo>
                  <a:lnTo>
                    <a:pt x="2055" y="2274"/>
                  </a:lnTo>
                  <a:lnTo>
                    <a:pt x="2053" y="2272"/>
                  </a:lnTo>
                  <a:lnTo>
                    <a:pt x="2051" y="2270"/>
                  </a:lnTo>
                  <a:lnTo>
                    <a:pt x="2063" y="2250"/>
                  </a:lnTo>
                  <a:lnTo>
                    <a:pt x="2070" y="2231"/>
                  </a:lnTo>
                  <a:lnTo>
                    <a:pt x="2078" y="2209"/>
                  </a:lnTo>
                  <a:lnTo>
                    <a:pt x="2090" y="2190"/>
                  </a:lnTo>
                  <a:lnTo>
                    <a:pt x="2088" y="2190"/>
                  </a:lnTo>
                  <a:lnTo>
                    <a:pt x="2088" y="2188"/>
                  </a:lnTo>
                  <a:lnTo>
                    <a:pt x="2086" y="2188"/>
                  </a:lnTo>
                  <a:lnTo>
                    <a:pt x="2096" y="2172"/>
                  </a:lnTo>
                  <a:lnTo>
                    <a:pt x="2100" y="2153"/>
                  </a:lnTo>
                  <a:lnTo>
                    <a:pt x="2074" y="2176"/>
                  </a:lnTo>
                  <a:lnTo>
                    <a:pt x="2053" y="2196"/>
                  </a:lnTo>
                  <a:lnTo>
                    <a:pt x="2031" y="2219"/>
                  </a:lnTo>
                  <a:lnTo>
                    <a:pt x="2029" y="2215"/>
                  </a:lnTo>
                  <a:lnTo>
                    <a:pt x="2027" y="2215"/>
                  </a:lnTo>
                  <a:lnTo>
                    <a:pt x="2024" y="2217"/>
                  </a:lnTo>
                  <a:lnTo>
                    <a:pt x="2022" y="2221"/>
                  </a:lnTo>
                  <a:lnTo>
                    <a:pt x="2020" y="2223"/>
                  </a:lnTo>
                  <a:lnTo>
                    <a:pt x="2016" y="2227"/>
                  </a:lnTo>
                  <a:lnTo>
                    <a:pt x="2016" y="2229"/>
                  </a:lnTo>
                  <a:lnTo>
                    <a:pt x="2014" y="2231"/>
                  </a:lnTo>
                  <a:lnTo>
                    <a:pt x="2014" y="2229"/>
                  </a:lnTo>
                  <a:lnTo>
                    <a:pt x="2008" y="2235"/>
                  </a:lnTo>
                  <a:lnTo>
                    <a:pt x="2000" y="2239"/>
                  </a:lnTo>
                  <a:lnTo>
                    <a:pt x="1994" y="2245"/>
                  </a:lnTo>
                  <a:lnTo>
                    <a:pt x="1988" y="2250"/>
                  </a:lnTo>
                  <a:lnTo>
                    <a:pt x="1983" y="2258"/>
                  </a:lnTo>
                  <a:lnTo>
                    <a:pt x="1981" y="2256"/>
                  </a:lnTo>
                  <a:lnTo>
                    <a:pt x="1979" y="2256"/>
                  </a:lnTo>
                  <a:lnTo>
                    <a:pt x="1977" y="2258"/>
                  </a:lnTo>
                  <a:lnTo>
                    <a:pt x="1973" y="2262"/>
                  </a:lnTo>
                  <a:lnTo>
                    <a:pt x="1971" y="2266"/>
                  </a:lnTo>
                  <a:lnTo>
                    <a:pt x="1969" y="2270"/>
                  </a:lnTo>
                  <a:lnTo>
                    <a:pt x="1967" y="2268"/>
                  </a:lnTo>
                  <a:lnTo>
                    <a:pt x="1965" y="2268"/>
                  </a:lnTo>
                  <a:lnTo>
                    <a:pt x="1963" y="2270"/>
                  </a:lnTo>
                  <a:lnTo>
                    <a:pt x="1959" y="2272"/>
                  </a:lnTo>
                  <a:lnTo>
                    <a:pt x="1955" y="2274"/>
                  </a:lnTo>
                  <a:lnTo>
                    <a:pt x="1951" y="2278"/>
                  </a:lnTo>
                  <a:lnTo>
                    <a:pt x="1947" y="2282"/>
                  </a:lnTo>
                  <a:lnTo>
                    <a:pt x="1945" y="2284"/>
                  </a:lnTo>
                  <a:lnTo>
                    <a:pt x="1941" y="2286"/>
                  </a:lnTo>
                  <a:lnTo>
                    <a:pt x="1939" y="2288"/>
                  </a:lnTo>
                  <a:lnTo>
                    <a:pt x="1934" y="2291"/>
                  </a:lnTo>
                  <a:lnTo>
                    <a:pt x="1930" y="2293"/>
                  </a:lnTo>
                  <a:lnTo>
                    <a:pt x="1926" y="2295"/>
                  </a:lnTo>
                  <a:lnTo>
                    <a:pt x="1922" y="2297"/>
                  </a:lnTo>
                  <a:lnTo>
                    <a:pt x="1920" y="2299"/>
                  </a:lnTo>
                  <a:lnTo>
                    <a:pt x="1918" y="2301"/>
                  </a:lnTo>
                  <a:lnTo>
                    <a:pt x="1918" y="2301"/>
                  </a:lnTo>
                  <a:lnTo>
                    <a:pt x="1916" y="2301"/>
                  </a:lnTo>
                  <a:lnTo>
                    <a:pt x="1914" y="2303"/>
                  </a:lnTo>
                  <a:lnTo>
                    <a:pt x="1914" y="2305"/>
                  </a:lnTo>
                  <a:lnTo>
                    <a:pt x="1912" y="2309"/>
                  </a:lnTo>
                  <a:lnTo>
                    <a:pt x="1912" y="2311"/>
                  </a:lnTo>
                  <a:lnTo>
                    <a:pt x="1912" y="2313"/>
                  </a:lnTo>
                  <a:lnTo>
                    <a:pt x="1910" y="2309"/>
                  </a:lnTo>
                  <a:lnTo>
                    <a:pt x="1910" y="2309"/>
                  </a:lnTo>
                  <a:lnTo>
                    <a:pt x="1908" y="2309"/>
                  </a:lnTo>
                  <a:lnTo>
                    <a:pt x="1906" y="2311"/>
                  </a:lnTo>
                  <a:lnTo>
                    <a:pt x="1904" y="2313"/>
                  </a:lnTo>
                  <a:lnTo>
                    <a:pt x="1902" y="2315"/>
                  </a:lnTo>
                  <a:lnTo>
                    <a:pt x="1900" y="2317"/>
                  </a:lnTo>
                  <a:lnTo>
                    <a:pt x="1898" y="2319"/>
                  </a:lnTo>
                  <a:lnTo>
                    <a:pt x="1877" y="2332"/>
                  </a:lnTo>
                  <a:lnTo>
                    <a:pt x="1852" y="2348"/>
                  </a:lnTo>
                  <a:lnTo>
                    <a:pt x="1830" y="2362"/>
                  </a:lnTo>
                  <a:lnTo>
                    <a:pt x="1826" y="2364"/>
                  </a:lnTo>
                  <a:lnTo>
                    <a:pt x="1822" y="2366"/>
                  </a:lnTo>
                  <a:lnTo>
                    <a:pt x="1818" y="2370"/>
                  </a:lnTo>
                  <a:lnTo>
                    <a:pt x="1814" y="2371"/>
                  </a:lnTo>
                  <a:lnTo>
                    <a:pt x="1810" y="2375"/>
                  </a:lnTo>
                  <a:lnTo>
                    <a:pt x="1805" y="2379"/>
                  </a:lnTo>
                  <a:lnTo>
                    <a:pt x="1807" y="2377"/>
                  </a:lnTo>
                  <a:lnTo>
                    <a:pt x="1807" y="2377"/>
                  </a:lnTo>
                  <a:lnTo>
                    <a:pt x="1807" y="2375"/>
                  </a:lnTo>
                  <a:lnTo>
                    <a:pt x="1791" y="2385"/>
                  </a:lnTo>
                  <a:lnTo>
                    <a:pt x="1777" y="2395"/>
                  </a:lnTo>
                  <a:lnTo>
                    <a:pt x="1771" y="2401"/>
                  </a:lnTo>
                  <a:lnTo>
                    <a:pt x="1767" y="2403"/>
                  </a:lnTo>
                  <a:lnTo>
                    <a:pt x="1764" y="2405"/>
                  </a:lnTo>
                  <a:lnTo>
                    <a:pt x="1760" y="2405"/>
                  </a:lnTo>
                  <a:lnTo>
                    <a:pt x="1756" y="2407"/>
                  </a:lnTo>
                  <a:lnTo>
                    <a:pt x="1754" y="2409"/>
                  </a:lnTo>
                  <a:lnTo>
                    <a:pt x="1754" y="2414"/>
                  </a:lnTo>
                  <a:lnTo>
                    <a:pt x="1744" y="2414"/>
                  </a:lnTo>
                  <a:lnTo>
                    <a:pt x="1732" y="2420"/>
                  </a:lnTo>
                  <a:lnTo>
                    <a:pt x="1722" y="2428"/>
                  </a:lnTo>
                  <a:lnTo>
                    <a:pt x="1717" y="2436"/>
                  </a:lnTo>
                  <a:lnTo>
                    <a:pt x="1703" y="2438"/>
                  </a:lnTo>
                  <a:lnTo>
                    <a:pt x="1693" y="2444"/>
                  </a:lnTo>
                  <a:lnTo>
                    <a:pt x="1685" y="2451"/>
                  </a:lnTo>
                  <a:lnTo>
                    <a:pt x="1678" y="2453"/>
                  </a:lnTo>
                  <a:lnTo>
                    <a:pt x="1674" y="2453"/>
                  </a:lnTo>
                  <a:lnTo>
                    <a:pt x="1672" y="2455"/>
                  </a:lnTo>
                  <a:lnTo>
                    <a:pt x="1670" y="2459"/>
                  </a:lnTo>
                  <a:lnTo>
                    <a:pt x="1668" y="2461"/>
                  </a:lnTo>
                  <a:lnTo>
                    <a:pt x="1666" y="2463"/>
                  </a:lnTo>
                  <a:lnTo>
                    <a:pt x="1666" y="2463"/>
                  </a:lnTo>
                  <a:lnTo>
                    <a:pt x="1664" y="2461"/>
                  </a:lnTo>
                  <a:lnTo>
                    <a:pt x="1660" y="2463"/>
                  </a:lnTo>
                  <a:lnTo>
                    <a:pt x="1658" y="2465"/>
                  </a:lnTo>
                  <a:lnTo>
                    <a:pt x="1654" y="2469"/>
                  </a:lnTo>
                  <a:lnTo>
                    <a:pt x="1650" y="2471"/>
                  </a:lnTo>
                  <a:lnTo>
                    <a:pt x="1648" y="2475"/>
                  </a:lnTo>
                  <a:lnTo>
                    <a:pt x="1648" y="2471"/>
                  </a:lnTo>
                  <a:lnTo>
                    <a:pt x="1646" y="2471"/>
                  </a:lnTo>
                  <a:lnTo>
                    <a:pt x="1644" y="2471"/>
                  </a:lnTo>
                  <a:lnTo>
                    <a:pt x="1642" y="2473"/>
                  </a:lnTo>
                  <a:lnTo>
                    <a:pt x="1640" y="2475"/>
                  </a:lnTo>
                  <a:lnTo>
                    <a:pt x="1638" y="2477"/>
                  </a:lnTo>
                  <a:lnTo>
                    <a:pt x="1634" y="2479"/>
                  </a:lnTo>
                  <a:lnTo>
                    <a:pt x="1633" y="2481"/>
                  </a:lnTo>
                  <a:lnTo>
                    <a:pt x="1631" y="2481"/>
                  </a:lnTo>
                  <a:lnTo>
                    <a:pt x="1629" y="2479"/>
                  </a:lnTo>
                  <a:lnTo>
                    <a:pt x="1629" y="2479"/>
                  </a:lnTo>
                  <a:lnTo>
                    <a:pt x="1627" y="2481"/>
                  </a:lnTo>
                  <a:lnTo>
                    <a:pt x="1627" y="2483"/>
                  </a:lnTo>
                  <a:lnTo>
                    <a:pt x="1627" y="2485"/>
                  </a:lnTo>
                  <a:lnTo>
                    <a:pt x="1627" y="2485"/>
                  </a:lnTo>
                  <a:lnTo>
                    <a:pt x="1625" y="2487"/>
                  </a:lnTo>
                  <a:lnTo>
                    <a:pt x="1623" y="2485"/>
                  </a:lnTo>
                  <a:lnTo>
                    <a:pt x="1623" y="2485"/>
                  </a:lnTo>
                  <a:lnTo>
                    <a:pt x="1625" y="2483"/>
                  </a:lnTo>
                  <a:lnTo>
                    <a:pt x="1625" y="2481"/>
                  </a:lnTo>
                  <a:lnTo>
                    <a:pt x="1621" y="2483"/>
                  </a:lnTo>
                  <a:lnTo>
                    <a:pt x="1619" y="2487"/>
                  </a:lnTo>
                  <a:lnTo>
                    <a:pt x="1615" y="2489"/>
                  </a:lnTo>
                  <a:lnTo>
                    <a:pt x="1611" y="2491"/>
                  </a:lnTo>
                  <a:lnTo>
                    <a:pt x="1609" y="2492"/>
                  </a:lnTo>
                  <a:lnTo>
                    <a:pt x="1607" y="2491"/>
                  </a:lnTo>
                  <a:lnTo>
                    <a:pt x="1601" y="2494"/>
                  </a:lnTo>
                  <a:lnTo>
                    <a:pt x="1595" y="2498"/>
                  </a:lnTo>
                  <a:lnTo>
                    <a:pt x="1590" y="2502"/>
                  </a:lnTo>
                  <a:lnTo>
                    <a:pt x="1582" y="2508"/>
                  </a:lnTo>
                  <a:lnTo>
                    <a:pt x="1580" y="2506"/>
                  </a:lnTo>
                  <a:lnTo>
                    <a:pt x="1580" y="2506"/>
                  </a:lnTo>
                  <a:lnTo>
                    <a:pt x="1580" y="2504"/>
                  </a:lnTo>
                  <a:lnTo>
                    <a:pt x="1580" y="2502"/>
                  </a:lnTo>
                  <a:lnTo>
                    <a:pt x="1574" y="2506"/>
                  </a:lnTo>
                  <a:lnTo>
                    <a:pt x="1570" y="2510"/>
                  </a:lnTo>
                  <a:lnTo>
                    <a:pt x="1564" y="2514"/>
                  </a:lnTo>
                  <a:lnTo>
                    <a:pt x="1560" y="2516"/>
                  </a:lnTo>
                  <a:lnTo>
                    <a:pt x="1539" y="2524"/>
                  </a:lnTo>
                  <a:lnTo>
                    <a:pt x="1513" y="2530"/>
                  </a:lnTo>
                  <a:lnTo>
                    <a:pt x="1488" y="2530"/>
                  </a:lnTo>
                  <a:lnTo>
                    <a:pt x="1484" y="2528"/>
                  </a:lnTo>
                  <a:lnTo>
                    <a:pt x="1480" y="2526"/>
                  </a:lnTo>
                  <a:lnTo>
                    <a:pt x="1476" y="2522"/>
                  </a:lnTo>
                  <a:lnTo>
                    <a:pt x="1472" y="2520"/>
                  </a:lnTo>
                  <a:lnTo>
                    <a:pt x="1466" y="2518"/>
                  </a:lnTo>
                  <a:lnTo>
                    <a:pt x="1460" y="2518"/>
                  </a:lnTo>
                  <a:lnTo>
                    <a:pt x="1455" y="2520"/>
                  </a:lnTo>
                  <a:lnTo>
                    <a:pt x="1451" y="2524"/>
                  </a:lnTo>
                  <a:lnTo>
                    <a:pt x="1445" y="2526"/>
                  </a:lnTo>
                  <a:lnTo>
                    <a:pt x="1439" y="2530"/>
                  </a:lnTo>
                  <a:lnTo>
                    <a:pt x="1400" y="2537"/>
                  </a:lnTo>
                  <a:lnTo>
                    <a:pt x="1357" y="2543"/>
                  </a:lnTo>
                  <a:lnTo>
                    <a:pt x="1316" y="2541"/>
                  </a:lnTo>
                  <a:lnTo>
                    <a:pt x="1279" y="2533"/>
                  </a:lnTo>
                  <a:lnTo>
                    <a:pt x="1240" y="2520"/>
                  </a:lnTo>
                  <a:lnTo>
                    <a:pt x="1202" y="2502"/>
                  </a:lnTo>
                  <a:lnTo>
                    <a:pt x="1167" y="2477"/>
                  </a:lnTo>
                  <a:lnTo>
                    <a:pt x="1140" y="2450"/>
                  </a:lnTo>
                  <a:lnTo>
                    <a:pt x="1118" y="2420"/>
                  </a:lnTo>
                  <a:lnTo>
                    <a:pt x="1109" y="2387"/>
                  </a:lnTo>
                  <a:lnTo>
                    <a:pt x="1114" y="2395"/>
                  </a:lnTo>
                  <a:lnTo>
                    <a:pt x="1120" y="2407"/>
                  </a:lnTo>
                  <a:lnTo>
                    <a:pt x="1124" y="2420"/>
                  </a:lnTo>
                  <a:lnTo>
                    <a:pt x="1132" y="2432"/>
                  </a:lnTo>
                  <a:lnTo>
                    <a:pt x="1114" y="2385"/>
                  </a:lnTo>
                  <a:lnTo>
                    <a:pt x="1107" y="2336"/>
                  </a:lnTo>
                  <a:lnTo>
                    <a:pt x="1105" y="2286"/>
                  </a:lnTo>
                  <a:lnTo>
                    <a:pt x="1107" y="2233"/>
                  </a:lnTo>
                  <a:lnTo>
                    <a:pt x="1112" y="2178"/>
                  </a:lnTo>
                  <a:lnTo>
                    <a:pt x="1058" y="2256"/>
                  </a:lnTo>
                  <a:lnTo>
                    <a:pt x="997" y="2334"/>
                  </a:lnTo>
                  <a:lnTo>
                    <a:pt x="935" y="2409"/>
                  </a:lnTo>
                  <a:lnTo>
                    <a:pt x="868" y="2479"/>
                  </a:lnTo>
                  <a:lnTo>
                    <a:pt x="804" y="2539"/>
                  </a:lnTo>
                  <a:lnTo>
                    <a:pt x="802" y="2539"/>
                  </a:lnTo>
                  <a:lnTo>
                    <a:pt x="804" y="2537"/>
                  </a:lnTo>
                  <a:lnTo>
                    <a:pt x="804" y="2537"/>
                  </a:lnTo>
                  <a:lnTo>
                    <a:pt x="804" y="2535"/>
                  </a:lnTo>
                  <a:lnTo>
                    <a:pt x="800" y="2541"/>
                  </a:lnTo>
                  <a:lnTo>
                    <a:pt x="794" y="2545"/>
                  </a:lnTo>
                  <a:lnTo>
                    <a:pt x="790" y="2547"/>
                  </a:lnTo>
                  <a:lnTo>
                    <a:pt x="786" y="2551"/>
                  </a:lnTo>
                  <a:lnTo>
                    <a:pt x="784" y="2553"/>
                  </a:lnTo>
                  <a:lnTo>
                    <a:pt x="780" y="2559"/>
                  </a:lnTo>
                  <a:lnTo>
                    <a:pt x="778" y="2559"/>
                  </a:lnTo>
                  <a:lnTo>
                    <a:pt x="778" y="2557"/>
                  </a:lnTo>
                  <a:lnTo>
                    <a:pt x="780" y="2557"/>
                  </a:lnTo>
                  <a:lnTo>
                    <a:pt x="780" y="2555"/>
                  </a:lnTo>
                  <a:lnTo>
                    <a:pt x="770" y="2565"/>
                  </a:lnTo>
                  <a:lnTo>
                    <a:pt x="759" y="2573"/>
                  </a:lnTo>
                  <a:lnTo>
                    <a:pt x="749" y="2580"/>
                  </a:lnTo>
                  <a:lnTo>
                    <a:pt x="743" y="2590"/>
                  </a:lnTo>
                  <a:lnTo>
                    <a:pt x="743" y="2586"/>
                  </a:lnTo>
                  <a:lnTo>
                    <a:pt x="741" y="2586"/>
                  </a:lnTo>
                  <a:lnTo>
                    <a:pt x="739" y="2586"/>
                  </a:lnTo>
                  <a:lnTo>
                    <a:pt x="737" y="2588"/>
                  </a:lnTo>
                  <a:lnTo>
                    <a:pt x="735" y="2590"/>
                  </a:lnTo>
                  <a:lnTo>
                    <a:pt x="733" y="2594"/>
                  </a:lnTo>
                  <a:lnTo>
                    <a:pt x="731" y="2596"/>
                  </a:lnTo>
                  <a:lnTo>
                    <a:pt x="729" y="2596"/>
                  </a:lnTo>
                  <a:lnTo>
                    <a:pt x="708" y="2610"/>
                  </a:lnTo>
                  <a:lnTo>
                    <a:pt x="682" y="2625"/>
                  </a:lnTo>
                  <a:lnTo>
                    <a:pt x="661" y="2639"/>
                  </a:lnTo>
                  <a:lnTo>
                    <a:pt x="659" y="2643"/>
                  </a:lnTo>
                  <a:lnTo>
                    <a:pt x="659" y="2647"/>
                  </a:lnTo>
                  <a:lnTo>
                    <a:pt x="657" y="2643"/>
                  </a:lnTo>
                  <a:lnTo>
                    <a:pt x="655" y="2643"/>
                  </a:lnTo>
                  <a:lnTo>
                    <a:pt x="655" y="2643"/>
                  </a:lnTo>
                  <a:lnTo>
                    <a:pt x="655" y="2645"/>
                  </a:lnTo>
                  <a:lnTo>
                    <a:pt x="653" y="2647"/>
                  </a:lnTo>
                  <a:lnTo>
                    <a:pt x="653" y="2647"/>
                  </a:lnTo>
                  <a:lnTo>
                    <a:pt x="649" y="2649"/>
                  </a:lnTo>
                  <a:lnTo>
                    <a:pt x="651" y="2647"/>
                  </a:lnTo>
                  <a:lnTo>
                    <a:pt x="651" y="2645"/>
                  </a:lnTo>
                  <a:lnTo>
                    <a:pt x="651" y="2645"/>
                  </a:lnTo>
                  <a:lnTo>
                    <a:pt x="647" y="2647"/>
                  </a:lnTo>
                  <a:lnTo>
                    <a:pt x="641" y="2651"/>
                  </a:lnTo>
                  <a:lnTo>
                    <a:pt x="637" y="2653"/>
                  </a:lnTo>
                  <a:lnTo>
                    <a:pt x="635" y="2656"/>
                  </a:lnTo>
                  <a:lnTo>
                    <a:pt x="632" y="2658"/>
                  </a:lnTo>
                  <a:lnTo>
                    <a:pt x="630" y="2658"/>
                  </a:lnTo>
                  <a:lnTo>
                    <a:pt x="628" y="2656"/>
                  </a:lnTo>
                  <a:lnTo>
                    <a:pt x="626" y="2658"/>
                  </a:lnTo>
                  <a:lnTo>
                    <a:pt x="624" y="2660"/>
                  </a:lnTo>
                  <a:lnTo>
                    <a:pt x="624" y="2666"/>
                  </a:lnTo>
                  <a:lnTo>
                    <a:pt x="620" y="2664"/>
                  </a:lnTo>
                  <a:lnTo>
                    <a:pt x="616" y="2666"/>
                  </a:lnTo>
                  <a:lnTo>
                    <a:pt x="612" y="2668"/>
                  </a:lnTo>
                  <a:lnTo>
                    <a:pt x="608" y="2670"/>
                  </a:lnTo>
                  <a:lnTo>
                    <a:pt x="604" y="2672"/>
                  </a:lnTo>
                  <a:lnTo>
                    <a:pt x="600" y="2674"/>
                  </a:lnTo>
                  <a:lnTo>
                    <a:pt x="596" y="2676"/>
                  </a:lnTo>
                  <a:lnTo>
                    <a:pt x="592" y="2674"/>
                  </a:lnTo>
                  <a:lnTo>
                    <a:pt x="565" y="2688"/>
                  </a:lnTo>
                  <a:lnTo>
                    <a:pt x="530" y="2699"/>
                  </a:lnTo>
                  <a:lnTo>
                    <a:pt x="489" y="2705"/>
                  </a:lnTo>
                  <a:lnTo>
                    <a:pt x="446" y="2705"/>
                  </a:lnTo>
                  <a:lnTo>
                    <a:pt x="399" y="2694"/>
                  </a:lnTo>
                  <a:lnTo>
                    <a:pt x="354" y="2674"/>
                  </a:lnTo>
                  <a:lnTo>
                    <a:pt x="313" y="2649"/>
                  </a:lnTo>
                  <a:lnTo>
                    <a:pt x="278" y="2615"/>
                  </a:lnTo>
                  <a:lnTo>
                    <a:pt x="250" y="2578"/>
                  </a:lnTo>
                  <a:lnTo>
                    <a:pt x="233" y="2535"/>
                  </a:lnTo>
                  <a:lnTo>
                    <a:pt x="240" y="2545"/>
                  </a:lnTo>
                  <a:lnTo>
                    <a:pt x="246" y="2559"/>
                  </a:lnTo>
                  <a:lnTo>
                    <a:pt x="252" y="2576"/>
                  </a:lnTo>
                  <a:lnTo>
                    <a:pt x="260" y="2590"/>
                  </a:lnTo>
                  <a:lnTo>
                    <a:pt x="240" y="2537"/>
                  </a:lnTo>
                  <a:lnTo>
                    <a:pt x="227" y="2481"/>
                  </a:lnTo>
                  <a:lnTo>
                    <a:pt x="217" y="2420"/>
                  </a:lnTo>
                  <a:lnTo>
                    <a:pt x="211" y="2356"/>
                  </a:lnTo>
                  <a:lnTo>
                    <a:pt x="211" y="2289"/>
                  </a:lnTo>
                  <a:lnTo>
                    <a:pt x="211" y="2223"/>
                  </a:lnTo>
                  <a:lnTo>
                    <a:pt x="215" y="2157"/>
                  </a:lnTo>
                  <a:lnTo>
                    <a:pt x="219" y="2090"/>
                  </a:lnTo>
                  <a:lnTo>
                    <a:pt x="235" y="1934"/>
                  </a:lnTo>
                  <a:lnTo>
                    <a:pt x="254" y="1778"/>
                  </a:lnTo>
                  <a:lnTo>
                    <a:pt x="278" y="1626"/>
                  </a:lnTo>
                  <a:lnTo>
                    <a:pt x="307" y="1479"/>
                  </a:lnTo>
                  <a:lnTo>
                    <a:pt x="305" y="1479"/>
                  </a:lnTo>
                  <a:lnTo>
                    <a:pt x="303" y="1481"/>
                  </a:lnTo>
                  <a:lnTo>
                    <a:pt x="301" y="1483"/>
                  </a:lnTo>
                  <a:lnTo>
                    <a:pt x="299" y="1479"/>
                  </a:lnTo>
                  <a:lnTo>
                    <a:pt x="293" y="1479"/>
                  </a:lnTo>
                  <a:lnTo>
                    <a:pt x="282" y="1479"/>
                  </a:lnTo>
                  <a:lnTo>
                    <a:pt x="270" y="1479"/>
                  </a:lnTo>
                  <a:lnTo>
                    <a:pt x="256" y="1479"/>
                  </a:lnTo>
                  <a:lnTo>
                    <a:pt x="221" y="1477"/>
                  </a:lnTo>
                  <a:lnTo>
                    <a:pt x="182" y="1476"/>
                  </a:lnTo>
                  <a:lnTo>
                    <a:pt x="141" y="1470"/>
                  </a:lnTo>
                  <a:lnTo>
                    <a:pt x="102" y="1464"/>
                  </a:lnTo>
                  <a:lnTo>
                    <a:pt x="65" y="1454"/>
                  </a:lnTo>
                  <a:lnTo>
                    <a:pt x="29" y="1438"/>
                  </a:lnTo>
                  <a:lnTo>
                    <a:pt x="0" y="1421"/>
                  </a:lnTo>
                  <a:lnTo>
                    <a:pt x="6" y="1421"/>
                  </a:lnTo>
                  <a:lnTo>
                    <a:pt x="12" y="1419"/>
                  </a:lnTo>
                  <a:lnTo>
                    <a:pt x="20" y="1419"/>
                  </a:lnTo>
                  <a:lnTo>
                    <a:pt x="25" y="1421"/>
                  </a:lnTo>
                  <a:lnTo>
                    <a:pt x="23" y="1419"/>
                  </a:lnTo>
                  <a:lnTo>
                    <a:pt x="20" y="1415"/>
                  </a:lnTo>
                  <a:lnTo>
                    <a:pt x="18" y="1413"/>
                  </a:lnTo>
                  <a:lnTo>
                    <a:pt x="14" y="1411"/>
                  </a:lnTo>
                  <a:lnTo>
                    <a:pt x="14" y="1407"/>
                  </a:lnTo>
                  <a:lnTo>
                    <a:pt x="14" y="1407"/>
                  </a:lnTo>
                  <a:lnTo>
                    <a:pt x="16" y="1405"/>
                  </a:lnTo>
                  <a:lnTo>
                    <a:pt x="16" y="1403"/>
                  </a:lnTo>
                  <a:lnTo>
                    <a:pt x="23" y="1405"/>
                  </a:lnTo>
                  <a:lnTo>
                    <a:pt x="29" y="1407"/>
                  </a:lnTo>
                  <a:lnTo>
                    <a:pt x="37" y="1409"/>
                  </a:lnTo>
                  <a:lnTo>
                    <a:pt x="37" y="1407"/>
                  </a:lnTo>
                  <a:lnTo>
                    <a:pt x="35" y="1405"/>
                  </a:lnTo>
                  <a:lnTo>
                    <a:pt x="33" y="1403"/>
                  </a:lnTo>
                  <a:lnTo>
                    <a:pt x="31" y="1403"/>
                  </a:lnTo>
                  <a:lnTo>
                    <a:pt x="29" y="1401"/>
                  </a:lnTo>
                  <a:lnTo>
                    <a:pt x="27" y="1397"/>
                  </a:lnTo>
                  <a:lnTo>
                    <a:pt x="27" y="1396"/>
                  </a:lnTo>
                  <a:lnTo>
                    <a:pt x="33" y="1394"/>
                  </a:lnTo>
                  <a:lnTo>
                    <a:pt x="37" y="1396"/>
                  </a:lnTo>
                  <a:lnTo>
                    <a:pt x="41" y="1397"/>
                  </a:lnTo>
                  <a:lnTo>
                    <a:pt x="43" y="1399"/>
                  </a:lnTo>
                  <a:lnTo>
                    <a:pt x="41" y="1396"/>
                  </a:lnTo>
                  <a:lnTo>
                    <a:pt x="39" y="1394"/>
                  </a:lnTo>
                  <a:lnTo>
                    <a:pt x="35" y="1392"/>
                  </a:lnTo>
                  <a:lnTo>
                    <a:pt x="31" y="1390"/>
                  </a:lnTo>
                  <a:lnTo>
                    <a:pt x="27" y="1388"/>
                  </a:lnTo>
                  <a:lnTo>
                    <a:pt x="61" y="1392"/>
                  </a:lnTo>
                  <a:lnTo>
                    <a:pt x="94" y="1397"/>
                  </a:lnTo>
                  <a:lnTo>
                    <a:pt x="131" y="1401"/>
                  </a:lnTo>
                  <a:lnTo>
                    <a:pt x="225" y="1405"/>
                  </a:lnTo>
                  <a:lnTo>
                    <a:pt x="321" y="1405"/>
                  </a:lnTo>
                  <a:lnTo>
                    <a:pt x="332" y="1370"/>
                  </a:lnTo>
                  <a:lnTo>
                    <a:pt x="342" y="1333"/>
                  </a:lnTo>
                  <a:lnTo>
                    <a:pt x="352" y="1298"/>
                  </a:lnTo>
                  <a:lnTo>
                    <a:pt x="352" y="1294"/>
                  </a:lnTo>
                  <a:lnTo>
                    <a:pt x="350" y="1292"/>
                  </a:lnTo>
                  <a:lnTo>
                    <a:pt x="348" y="1290"/>
                  </a:lnTo>
                  <a:lnTo>
                    <a:pt x="352" y="1288"/>
                  </a:lnTo>
                  <a:lnTo>
                    <a:pt x="354" y="1286"/>
                  </a:lnTo>
                  <a:lnTo>
                    <a:pt x="356" y="1282"/>
                  </a:lnTo>
                  <a:lnTo>
                    <a:pt x="358" y="1278"/>
                  </a:lnTo>
                  <a:lnTo>
                    <a:pt x="360" y="1273"/>
                  </a:lnTo>
                  <a:lnTo>
                    <a:pt x="360" y="1269"/>
                  </a:lnTo>
                  <a:lnTo>
                    <a:pt x="358" y="1265"/>
                  </a:lnTo>
                  <a:lnTo>
                    <a:pt x="358" y="1261"/>
                  </a:lnTo>
                  <a:lnTo>
                    <a:pt x="354" y="1261"/>
                  </a:lnTo>
                  <a:lnTo>
                    <a:pt x="360" y="1255"/>
                  </a:lnTo>
                  <a:lnTo>
                    <a:pt x="366" y="1243"/>
                  </a:lnTo>
                  <a:lnTo>
                    <a:pt x="371" y="1230"/>
                  </a:lnTo>
                  <a:lnTo>
                    <a:pt x="373" y="1216"/>
                  </a:lnTo>
                  <a:lnTo>
                    <a:pt x="370" y="1208"/>
                  </a:lnTo>
                  <a:lnTo>
                    <a:pt x="377" y="1198"/>
                  </a:lnTo>
                  <a:lnTo>
                    <a:pt x="385" y="1181"/>
                  </a:lnTo>
                  <a:lnTo>
                    <a:pt x="391" y="1161"/>
                  </a:lnTo>
                  <a:lnTo>
                    <a:pt x="395" y="1140"/>
                  </a:lnTo>
                  <a:lnTo>
                    <a:pt x="397" y="1122"/>
                  </a:lnTo>
                  <a:lnTo>
                    <a:pt x="399" y="1122"/>
                  </a:lnTo>
                  <a:lnTo>
                    <a:pt x="401" y="1120"/>
                  </a:lnTo>
                  <a:lnTo>
                    <a:pt x="403" y="1118"/>
                  </a:lnTo>
                  <a:lnTo>
                    <a:pt x="405" y="1114"/>
                  </a:lnTo>
                  <a:lnTo>
                    <a:pt x="405" y="1111"/>
                  </a:lnTo>
                  <a:lnTo>
                    <a:pt x="407" y="1109"/>
                  </a:lnTo>
                  <a:lnTo>
                    <a:pt x="405" y="1105"/>
                  </a:lnTo>
                  <a:lnTo>
                    <a:pt x="403" y="1105"/>
                  </a:lnTo>
                  <a:lnTo>
                    <a:pt x="405" y="1105"/>
                  </a:lnTo>
                  <a:lnTo>
                    <a:pt x="407" y="1101"/>
                  </a:lnTo>
                  <a:lnTo>
                    <a:pt x="411" y="1099"/>
                  </a:lnTo>
                  <a:lnTo>
                    <a:pt x="413" y="1093"/>
                  </a:lnTo>
                  <a:lnTo>
                    <a:pt x="413" y="1089"/>
                  </a:lnTo>
                  <a:lnTo>
                    <a:pt x="414" y="1085"/>
                  </a:lnTo>
                  <a:lnTo>
                    <a:pt x="413" y="1081"/>
                  </a:lnTo>
                  <a:lnTo>
                    <a:pt x="411" y="1077"/>
                  </a:lnTo>
                  <a:lnTo>
                    <a:pt x="413" y="1077"/>
                  </a:lnTo>
                  <a:lnTo>
                    <a:pt x="416" y="1075"/>
                  </a:lnTo>
                  <a:lnTo>
                    <a:pt x="418" y="1071"/>
                  </a:lnTo>
                  <a:lnTo>
                    <a:pt x="420" y="1068"/>
                  </a:lnTo>
                  <a:lnTo>
                    <a:pt x="422" y="1064"/>
                  </a:lnTo>
                  <a:lnTo>
                    <a:pt x="422" y="1058"/>
                  </a:lnTo>
                  <a:lnTo>
                    <a:pt x="422" y="1054"/>
                  </a:lnTo>
                  <a:lnTo>
                    <a:pt x="418" y="1052"/>
                  </a:lnTo>
                  <a:lnTo>
                    <a:pt x="420" y="1052"/>
                  </a:lnTo>
                  <a:lnTo>
                    <a:pt x="424" y="1050"/>
                  </a:lnTo>
                  <a:lnTo>
                    <a:pt x="426" y="1050"/>
                  </a:lnTo>
                  <a:lnTo>
                    <a:pt x="428" y="1048"/>
                  </a:lnTo>
                  <a:lnTo>
                    <a:pt x="428" y="1044"/>
                  </a:lnTo>
                  <a:lnTo>
                    <a:pt x="426" y="1042"/>
                  </a:lnTo>
                  <a:lnTo>
                    <a:pt x="424" y="1040"/>
                  </a:lnTo>
                  <a:lnTo>
                    <a:pt x="426" y="1040"/>
                  </a:lnTo>
                  <a:lnTo>
                    <a:pt x="428" y="1038"/>
                  </a:lnTo>
                  <a:lnTo>
                    <a:pt x="432" y="1034"/>
                  </a:lnTo>
                  <a:lnTo>
                    <a:pt x="434" y="1031"/>
                  </a:lnTo>
                  <a:lnTo>
                    <a:pt x="434" y="1027"/>
                  </a:lnTo>
                  <a:lnTo>
                    <a:pt x="436" y="1021"/>
                  </a:lnTo>
                  <a:lnTo>
                    <a:pt x="434" y="1017"/>
                  </a:lnTo>
                  <a:lnTo>
                    <a:pt x="432" y="1015"/>
                  </a:lnTo>
                  <a:lnTo>
                    <a:pt x="436" y="1015"/>
                  </a:lnTo>
                  <a:lnTo>
                    <a:pt x="440" y="1011"/>
                  </a:lnTo>
                  <a:lnTo>
                    <a:pt x="442" y="1005"/>
                  </a:lnTo>
                  <a:lnTo>
                    <a:pt x="444" y="999"/>
                  </a:lnTo>
                  <a:lnTo>
                    <a:pt x="444" y="993"/>
                  </a:lnTo>
                  <a:lnTo>
                    <a:pt x="444" y="990"/>
                  </a:lnTo>
                  <a:lnTo>
                    <a:pt x="446" y="986"/>
                  </a:lnTo>
                  <a:lnTo>
                    <a:pt x="448" y="984"/>
                  </a:lnTo>
                  <a:lnTo>
                    <a:pt x="450" y="980"/>
                  </a:lnTo>
                  <a:lnTo>
                    <a:pt x="452" y="976"/>
                  </a:lnTo>
                  <a:lnTo>
                    <a:pt x="452" y="972"/>
                  </a:lnTo>
                  <a:lnTo>
                    <a:pt x="450" y="968"/>
                  </a:lnTo>
                  <a:lnTo>
                    <a:pt x="452" y="968"/>
                  </a:lnTo>
                  <a:lnTo>
                    <a:pt x="454" y="966"/>
                  </a:lnTo>
                  <a:lnTo>
                    <a:pt x="456" y="964"/>
                  </a:lnTo>
                  <a:lnTo>
                    <a:pt x="458" y="962"/>
                  </a:lnTo>
                  <a:lnTo>
                    <a:pt x="458" y="960"/>
                  </a:lnTo>
                  <a:lnTo>
                    <a:pt x="458" y="958"/>
                  </a:lnTo>
                  <a:lnTo>
                    <a:pt x="454" y="956"/>
                  </a:lnTo>
                  <a:lnTo>
                    <a:pt x="458" y="956"/>
                  </a:lnTo>
                  <a:lnTo>
                    <a:pt x="459" y="954"/>
                  </a:lnTo>
                  <a:lnTo>
                    <a:pt x="461" y="950"/>
                  </a:lnTo>
                  <a:lnTo>
                    <a:pt x="461" y="949"/>
                  </a:lnTo>
                  <a:lnTo>
                    <a:pt x="459" y="947"/>
                  </a:lnTo>
                  <a:lnTo>
                    <a:pt x="459" y="945"/>
                  </a:lnTo>
                  <a:lnTo>
                    <a:pt x="458" y="947"/>
                  </a:lnTo>
                  <a:lnTo>
                    <a:pt x="459" y="945"/>
                  </a:lnTo>
                  <a:lnTo>
                    <a:pt x="463" y="943"/>
                  </a:lnTo>
                  <a:lnTo>
                    <a:pt x="465" y="941"/>
                  </a:lnTo>
                  <a:lnTo>
                    <a:pt x="467" y="939"/>
                  </a:lnTo>
                  <a:lnTo>
                    <a:pt x="467" y="937"/>
                  </a:lnTo>
                  <a:lnTo>
                    <a:pt x="467" y="937"/>
                  </a:lnTo>
                  <a:lnTo>
                    <a:pt x="465" y="935"/>
                  </a:lnTo>
                  <a:lnTo>
                    <a:pt x="463" y="935"/>
                  </a:lnTo>
                  <a:lnTo>
                    <a:pt x="463" y="935"/>
                  </a:lnTo>
                  <a:lnTo>
                    <a:pt x="465" y="933"/>
                  </a:lnTo>
                  <a:lnTo>
                    <a:pt x="467" y="931"/>
                  </a:lnTo>
                  <a:lnTo>
                    <a:pt x="469" y="929"/>
                  </a:lnTo>
                  <a:lnTo>
                    <a:pt x="471" y="929"/>
                  </a:lnTo>
                  <a:lnTo>
                    <a:pt x="471" y="927"/>
                  </a:lnTo>
                  <a:lnTo>
                    <a:pt x="471" y="923"/>
                  </a:lnTo>
                  <a:lnTo>
                    <a:pt x="471" y="923"/>
                  </a:lnTo>
                  <a:lnTo>
                    <a:pt x="473" y="921"/>
                  </a:lnTo>
                  <a:lnTo>
                    <a:pt x="475" y="919"/>
                  </a:lnTo>
                  <a:lnTo>
                    <a:pt x="475" y="915"/>
                  </a:lnTo>
                  <a:lnTo>
                    <a:pt x="473" y="913"/>
                  </a:lnTo>
                  <a:lnTo>
                    <a:pt x="473" y="913"/>
                  </a:lnTo>
                  <a:lnTo>
                    <a:pt x="475" y="911"/>
                  </a:lnTo>
                  <a:lnTo>
                    <a:pt x="477" y="909"/>
                  </a:lnTo>
                  <a:lnTo>
                    <a:pt x="479" y="908"/>
                  </a:lnTo>
                  <a:lnTo>
                    <a:pt x="481" y="904"/>
                  </a:lnTo>
                  <a:lnTo>
                    <a:pt x="479" y="904"/>
                  </a:lnTo>
                  <a:lnTo>
                    <a:pt x="479" y="904"/>
                  </a:lnTo>
                  <a:lnTo>
                    <a:pt x="477" y="902"/>
                  </a:lnTo>
                  <a:lnTo>
                    <a:pt x="475" y="902"/>
                  </a:lnTo>
                  <a:lnTo>
                    <a:pt x="477" y="900"/>
                  </a:lnTo>
                  <a:lnTo>
                    <a:pt x="479" y="898"/>
                  </a:lnTo>
                  <a:lnTo>
                    <a:pt x="481" y="896"/>
                  </a:lnTo>
                  <a:lnTo>
                    <a:pt x="483" y="894"/>
                  </a:lnTo>
                  <a:lnTo>
                    <a:pt x="485" y="892"/>
                  </a:lnTo>
                  <a:lnTo>
                    <a:pt x="485" y="890"/>
                  </a:lnTo>
                  <a:lnTo>
                    <a:pt x="483" y="888"/>
                  </a:lnTo>
                  <a:lnTo>
                    <a:pt x="483" y="886"/>
                  </a:lnTo>
                  <a:lnTo>
                    <a:pt x="485" y="886"/>
                  </a:lnTo>
                  <a:lnTo>
                    <a:pt x="487" y="884"/>
                  </a:lnTo>
                  <a:lnTo>
                    <a:pt x="489" y="882"/>
                  </a:lnTo>
                  <a:lnTo>
                    <a:pt x="489" y="878"/>
                  </a:lnTo>
                  <a:lnTo>
                    <a:pt x="487" y="876"/>
                  </a:lnTo>
                  <a:lnTo>
                    <a:pt x="491" y="874"/>
                  </a:lnTo>
                  <a:lnTo>
                    <a:pt x="493" y="870"/>
                  </a:lnTo>
                  <a:lnTo>
                    <a:pt x="493" y="867"/>
                  </a:lnTo>
                  <a:lnTo>
                    <a:pt x="495" y="861"/>
                  </a:lnTo>
                  <a:lnTo>
                    <a:pt x="497" y="857"/>
                  </a:lnTo>
                  <a:lnTo>
                    <a:pt x="499" y="853"/>
                  </a:lnTo>
                  <a:lnTo>
                    <a:pt x="502" y="851"/>
                  </a:lnTo>
                  <a:lnTo>
                    <a:pt x="501" y="849"/>
                  </a:lnTo>
                  <a:lnTo>
                    <a:pt x="499" y="849"/>
                  </a:lnTo>
                  <a:lnTo>
                    <a:pt x="497" y="849"/>
                  </a:lnTo>
                  <a:lnTo>
                    <a:pt x="501" y="845"/>
                  </a:lnTo>
                  <a:lnTo>
                    <a:pt x="502" y="843"/>
                  </a:lnTo>
                  <a:lnTo>
                    <a:pt x="502" y="839"/>
                  </a:lnTo>
                  <a:lnTo>
                    <a:pt x="502" y="837"/>
                  </a:lnTo>
                  <a:lnTo>
                    <a:pt x="504" y="835"/>
                  </a:lnTo>
                  <a:lnTo>
                    <a:pt x="508" y="835"/>
                  </a:lnTo>
                  <a:lnTo>
                    <a:pt x="506" y="833"/>
                  </a:lnTo>
                  <a:lnTo>
                    <a:pt x="504" y="833"/>
                  </a:lnTo>
                  <a:lnTo>
                    <a:pt x="504" y="831"/>
                  </a:lnTo>
                  <a:lnTo>
                    <a:pt x="506" y="829"/>
                  </a:lnTo>
                  <a:lnTo>
                    <a:pt x="508" y="828"/>
                  </a:lnTo>
                  <a:lnTo>
                    <a:pt x="510" y="826"/>
                  </a:lnTo>
                  <a:lnTo>
                    <a:pt x="512" y="826"/>
                  </a:lnTo>
                  <a:lnTo>
                    <a:pt x="512" y="824"/>
                  </a:lnTo>
                  <a:lnTo>
                    <a:pt x="512" y="824"/>
                  </a:lnTo>
                  <a:lnTo>
                    <a:pt x="510" y="822"/>
                  </a:lnTo>
                  <a:lnTo>
                    <a:pt x="508" y="822"/>
                  </a:lnTo>
                  <a:lnTo>
                    <a:pt x="508" y="822"/>
                  </a:lnTo>
                  <a:lnTo>
                    <a:pt x="510" y="820"/>
                  </a:lnTo>
                  <a:lnTo>
                    <a:pt x="512" y="818"/>
                  </a:lnTo>
                  <a:lnTo>
                    <a:pt x="514" y="816"/>
                  </a:lnTo>
                  <a:lnTo>
                    <a:pt x="516" y="814"/>
                  </a:lnTo>
                  <a:lnTo>
                    <a:pt x="516" y="814"/>
                  </a:lnTo>
                  <a:lnTo>
                    <a:pt x="516" y="812"/>
                  </a:lnTo>
                  <a:lnTo>
                    <a:pt x="514" y="812"/>
                  </a:lnTo>
                  <a:lnTo>
                    <a:pt x="514" y="812"/>
                  </a:lnTo>
                  <a:lnTo>
                    <a:pt x="512" y="812"/>
                  </a:lnTo>
                  <a:lnTo>
                    <a:pt x="514" y="808"/>
                  </a:lnTo>
                  <a:lnTo>
                    <a:pt x="518" y="806"/>
                  </a:lnTo>
                  <a:lnTo>
                    <a:pt x="520" y="804"/>
                  </a:lnTo>
                  <a:lnTo>
                    <a:pt x="522" y="802"/>
                  </a:lnTo>
                  <a:lnTo>
                    <a:pt x="520" y="802"/>
                  </a:lnTo>
                  <a:lnTo>
                    <a:pt x="520" y="800"/>
                  </a:lnTo>
                  <a:lnTo>
                    <a:pt x="518" y="800"/>
                  </a:lnTo>
                  <a:lnTo>
                    <a:pt x="516" y="800"/>
                  </a:lnTo>
                  <a:lnTo>
                    <a:pt x="520" y="794"/>
                  </a:lnTo>
                  <a:lnTo>
                    <a:pt x="524" y="790"/>
                  </a:lnTo>
                  <a:lnTo>
                    <a:pt x="526" y="785"/>
                  </a:lnTo>
                  <a:lnTo>
                    <a:pt x="530" y="779"/>
                  </a:lnTo>
                  <a:lnTo>
                    <a:pt x="530" y="773"/>
                  </a:lnTo>
                  <a:lnTo>
                    <a:pt x="530" y="769"/>
                  </a:lnTo>
                  <a:lnTo>
                    <a:pt x="532" y="767"/>
                  </a:lnTo>
                  <a:lnTo>
                    <a:pt x="536" y="767"/>
                  </a:lnTo>
                  <a:lnTo>
                    <a:pt x="538" y="765"/>
                  </a:lnTo>
                  <a:lnTo>
                    <a:pt x="540" y="763"/>
                  </a:lnTo>
                  <a:lnTo>
                    <a:pt x="538" y="763"/>
                  </a:lnTo>
                  <a:lnTo>
                    <a:pt x="538" y="761"/>
                  </a:lnTo>
                  <a:lnTo>
                    <a:pt x="536" y="761"/>
                  </a:lnTo>
                  <a:lnTo>
                    <a:pt x="534" y="761"/>
                  </a:lnTo>
                  <a:lnTo>
                    <a:pt x="536" y="757"/>
                  </a:lnTo>
                  <a:lnTo>
                    <a:pt x="540" y="757"/>
                  </a:lnTo>
                  <a:lnTo>
                    <a:pt x="542" y="755"/>
                  </a:lnTo>
                  <a:lnTo>
                    <a:pt x="544" y="755"/>
                  </a:lnTo>
                  <a:lnTo>
                    <a:pt x="544" y="753"/>
                  </a:lnTo>
                  <a:lnTo>
                    <a:pt x="542" y="751"/>
                  </a:lnTo>
                  <a:lnTo>
                    <a:pt x="542" y="751"/>
                  </a:lnTo>
                  <a:lnTo>
                    <a:pt x="540" y="749"/>
                  </a:lnTo>
                  <a:lnTo>
                    <a:pt x="540" y="751"/>
                  </a:lnTo>
                  <a:lnTo>
                    <a:pt x="542" y="747"/>
                  </a:lnTo>
                  <a:lnTo>
                    <a:pt x="544" y="746"/>
                  </a:lnTo>
                  <a:lnTo>
                    <a:pt x="545" y="744"/>
                  </a:lnTo>
                  <a:lnTo>
                    <a:pt x="547" y="742"/>
                  </a:lnTo>
                  <a:lnTo>
                    <a:pt x="547" y="740"/>
                  </a:lnTo>
                  <a:lnTo>
                    <a:pt x="545" y="740"/>
                  </a:lnTo>
                  <a:lnTo>
                    <a:pt x="544" y="738"/>
                  </a:lnTo>
                  <a:lnTo>
                    <a:pt x="544" y="738"/>
                  </a:lnTo>
                  <a:lnTo>
                    <a:pt x="545" y="738"/>
                  </a:lnTo>
                  <a:lnTo>
                    <a:pt x="549" y="738"/>
                  </a:lnTo>
                  <a:lnTo>
                    <a:pt x="561" y="705"/>
                  </a:lnTo>
                  <a:lnTo>
                    <a:pt x="577" y="673"/>
                  </a:lnTo>
                  <a:lnTo>
                    <a:pt x="592" y="642"/>
                  </a:lnTo>
                  <a:lnTo>
                    <a:pt x="590" y="640"/>
                  </a:lnTo>
                  <a:lnTo>
                    <a:pt x="590" y="638"/>
                  </a:lnTo>
                  <a:lnTo>
                    <a:pt x="592" y="634"/>
                  </a:lnTo>
                  <a:lnTo>
                    <a:pt x="594" y="630"/>
                  </a:lnTo>
                  <a:lnTo>
                    <a:pt x="598" y="626"/>
                  </a:lnTo>
                  <a:lnTo>
                    <a:pt x="600" y="623"/>
                  </a:lnTo>
                  <a:lnTo>
                    <a:pt x="604" y="617"/>
                  </a:lnTo>
                  <a:lnTo>
                    <a:pt x="606" y="615"/>
                  </a:lnTo>
                  <a:lnTo>
                    <a:pt x="608" y="609"/>
                  </a:lnTo>
                  <a:lnTo>
                    <a:pt x="608" y="603"/>
                  </a:lnTo>
                  <a:lnTo>
                    <a:pt x="610" y="599"/>
                  </a:lnTo>
                  <a:lnTo>
                    <a:pt x="610" y="595"/>
                  </a:lnTo>
                  <a:lnTo>
                    <a:pt x="614" y="587"/>
                  </a:lnTo>
                  <a:lnTo>
                    <a:pt x="620" y="582"/>
                  </a:lnTo>
                  <a:lnTo>
                    <a:pt x="624" y="576"/>
                  </a:lnTo>
                  <a:lnTo>
                    <a:pt x="628" y="568"/>
                  </a:lnTo>
                  <a:lnTo>
                    <a:pt x="630" y="564"/>
                  </a:lnTo>
                  <a:lnTo>
                    <a:pt x="630" y="558"/>
                  </a:lnTo>
                  <a:lnTo>
                    <a:pt x="632" y="552"/>
                  </a:lnTo>
                  <a:lnTo>
                    <a:pt x="632" y="548"/>
                  </a:lnTo>
                  <a:lnTo>
                    <a:pt x="647" y="521"/>
                  </a:lnTo>
                  <a:lnTo>
                    <a:pt x="661" y="492"/>
                  </a:lnTo>
                  <a:lnTo>
                    <a:pt x="667" y="480"/>
                  </a:lnTo>
                  <a:lnTo>
                    <a:pt x="673" y="468"/>
                  </a:lnTo>
                  <a:lnTo>
                    <a:pt x="678" y="459"/>
                  </a:lnTo>
                  <a:lnTo>
                    <a:pt x="686" y="439"/>
                  </a:lnTo>
                  <a:lnTo>
                    <a:pt x="696" y="423"/>
                  </a:lnTo>
                  <a:lnTo>
                    <a:pt x="704" y="404"/>
                  </a:lnTo>
                  <a:lnTo>
                    <a:pt x="714" y="384"/>
                  </a:lnTo>
                  <a:lnTo>
                    <a:pt x="725" y="363"/>
                  </a:lnTo>
                  <a:lnTo>
                    <a:pt x="733" y="349"/>
                  </a:lnTo>
                  <a:lnTo>
                    <a:pt x="739" y="336"/>
                  </a:lnTo>
                  <a:lnTo>
                    <a:pt x="745" y="326"/>
                  </a:lnTo>
                  <a:lnTo>
                    <a:pt x="759" y="302"/>
                  </a:lnTo>
                  <a:lnTo>
                    <a:pt x="772" y="275"/>
                  </a:lnTo>
                  <a:lnTo>
                    <a:pt x="784" y="250"/>
                  </a:lnTo>
                  <a:lnTo>
                    <a:pt x="786" y="246"/>
                  </a:lnTo>
                  <a:lnTo>
                    <a:pt x="790" y="242"/>
                  </a:lnTo>
                  <a:lnTo>
                    <a:pt x="794" y="240"/>
                  </a:lnTo>
                  <a:lnTo>
                    <a:pt x="796" y="236"/>
                  </a:lnTo>
                  <a:lnTo>
                    <a:pt x="794" y="236"/>
                  </a:lnTo>
                  <a:lnTo>
                    <a:pt x="794" y="234"/>
                  </a:lnTo>
                  <a:lnTo>
                    <a:pt x="792" y="232"/>
                  </a:lnTo>
                  <a:lnTo>
                    <a:pt x="794" y="230"/>
                  </a:lnTo>
                  <a:lnTo>
                    <a:pt x="798" y="222"/>
                  </a:lnTo>
                  <a:lnTo>
                    <a:pt x="804" y="217"/>
                  </a:lnTo>
                  <a:lnTo>
                    <a:pt x="807" y="209"/>
                  </a:lnTo>
                  <a:lnTo>
                    <a:pt x="813" y="201"/>
                  </a:lnTo>
                  <a:lnTo>
                    <a:pt x="819" y="183"/>
                  </a:lnTo>
                  <a:lnTo>
                    <a:pt x="825" y="166"/>
                  </a:lnTo>
                  <a:lnTo>
                    <a:pt x="841" y="138"/>
                  </a:lnTo>
                  <a:lnTo>
                    <a:pt x="852" y="113"/>
                  </a:lnTo>
                  <a:lnTo>
                    <a:pt x="854" y="105"/>
                  </a:lnTo>
                  <a:lnTo>
                    <a:pt x="858" y="99"/>
                  </a:lnTo>
                  <a:lnTo>
                    <a:pt x="862" y="94"/>
                  </a:lnTo>
                  <a:lnTo>
                    <a:pt x="868" y="90"/>
                  </a:lnTo>
                  <a:lnTo>
                    <a:pt x="872" y="82"/>
                  </a:lnTo>
                  <a:lnTo>
                    <a:pt x="888" y="39"/>
                  </a:lnTo>
                  <a:lnTo>
                    <a:pt x="893" y="35"/>
                  </a:lnTo>
                  <a:lnTo>
                    <a:pt x="897" y="31"/>
                  </a:lnTo>
                  <a:lnTo>
                    <a:pt x="899" y="27"/>
                  </a:lnTo>
                  <a:lnTo>
                    <a:pt x="901" y="21"/>
                  </a:lnTo>
                  <a:lnTo>
                    <a:pt x="905" y="21"/>
                  </a:lnTo>
                  <a:lnTo>
                    <a:pt x="907" y="21"/>
                  </a:lnTo>
                  <a:lnTo>
                    <a:pt x="909" y="19"/>
                  </a:lnTo>
                  <a:lnTo>
                    <a:pt x="911" y="19"/>
                  </a:lnTo>
                  <a:lnTo>
                    <a:pt x="913" y="17"/>
                  </a:lnTo>
                  <a:lnTo>
                    <a:pt x="913" y="14"/>
                  </a:lnTo>
                  <a:lnTo>
                    <a:pt x="915" y="10"/>
                  </a:lnTo>
                  <a:lnTo>
                    <a:pt x="917" y="8"/>
                  </a:lnTo>
                  <a:lnTo>
                    <a:pt x="919" y="4"/>
                  </a:lnTo>
                  <a:lnTo>
                    <a:pt x="91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grpSp>
    </p:spTree>
    <p:extLst>
      <p:ext uri="{BB962C8B-B14F-4D97-AF65-F5344CB8AC3E}">
        <p14:creationId xmlns:p14="http://schemas.microsoft.com/office/powerpoint/2010/main" val="236334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tartfolie_P&amp;Z">
    <p:bg>
      <p:bgPr>
        <a:solidFill>
          <a:srgbClr val="EB3C00"/>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auto">
          <a:xfrm>
            <a:off x="1170334" y="823396"/>
            <a:ext cx="10038090" cy="5116261"/>
            <a:chOff x="752" y="529"/>
            <a:chExt cx="6450" cy="3287"/>
          </a:xfrm>
        </p:grpSpPr>
        <p:sp>
          <p:nvSpPr>
            <p:cNvPr id="4" name="AutoShape 3"/>
            <p:cNvSpPr>
              <a:spLocks noChangeAspect="1" noChangeArrowheads="1" noTextEdit="1"/>
            </p:cNvSpPr>
            <p:nvPr userDrawn="1"/>
          </p:nvSpPr>
          <p:spPr bwMode="auto">
            <a:xfrm>
              <a:off x="752" y="529"/>
              <a:ext cx="6450" cy="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6" name="Freeform 6"/>
            <p:cNvSpPr>
              <a:spLocks/>
            </p:cNvSpPr>
            <p:nvPr userDrawn="1"/>
          </p:nvSpPr>
          <p:spPr bwMode="auto">
            <a:xfrm>
              <a:off x="1679" y="1208"/>
              <a:ext cx="217" cy="336"/>
            </a:xfrm>
            <a:custGeom>
              <a:avLst/>
              <a:gdLst>
                <a:gd name="T0" fmla="*/ 0 w 217"/>
                <a:gd name="T1" fmla="*/ 0 h 336"/>
                <a:gd name="T2" fmla="*/ 217 w 217"/>
                <a:gd name="T3" fmla="*/ 0 h 336"/>
                <a:gd name="T4" fmla="*/ 217 w 217"/>
                <a:gd name="T5" fmla="*/ 22 h 336"/>
                <a:gd name="T6" fmla="*/ 121 w 217"/>
                <a:gd name="T7" fmla="*/ 22 h 336"/>
                <a:gd name="T8" fmla="*/ 121 w 217"/>
                <a:gd name="T9" fmla="*/ 336 h 336"/>
                <a:gd name="T10" fmla="*/ 97 w 217"/>
                <a:gd name="T11" fmla="*/ 336 h 336"/>
                <a:gd name="T12" fmla="*/ 97 w 217"/>
                <a:gd name="T13" fmla="*/ 22 h 336"/>
                <a:gd name="T14" fmla="*/ 0 w 217"/>
                <a:gd name="T15" fmla="*/ 22 h 336"/>
                <a:gd name="T16" fmla="*/ 0 w 21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36">
                  <a:moveTo>
                    <a:pt x="0" y="0"/>
                  </a:moveTo>
                  <a:lnTo>
                    <a:pt x="217" y="0"/>
                  </a:lnTo>
                  <a:lnTo>
                    <a:pt x="217" y="22"/>
                  </a:lnTo>
                  <a:lnTo>
                    <a:pt x="121" y="22"/>
                  </a:lnTo>
                  <a:lnTo>
                    <a:pt x="121" y="336"/>
                  </a:lnTo>
                  <a:lnTo>
                    <a:pt x="97" y="336"/>
                  </a:lnTo>
                  <a:lnTo>
                    <a:pt x="97" y="22"/>
                  </a:lnTo>
                  <a:lnTo>
                    <a:pt x="0" y="2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7" name="Freeform 7"/>
            <p:cNvSpPr>
              <a:spLocks/>
            </p:cNvSpPr>
            <p:nvPr userDrawn="1"/>
          </p:nvSpPr>
          <p:spPr bwMode="auto">
            <a:xfrm>
              <a:off x="1949" y="1189"/>
              <a:ext cx="185" cy="355"/>
            </a:xfrm>
            <a:custGeom>
              <a:avLst/>
              <a:gdLst>
                <a:gd name="T0" fmla="*/ 0 w 185"/>
                <a:gd name="T1" fmla="*/ 0 h 355"/>
                <a:gd name="T2" fmla="*/ 21 w 185"/>
                <a:gd name="T3" fmla="*/ 0 h 355"/>
                <a:gd name="T4" fmla="*/ 21 w 185"/>
                <a:gd name="T5" fmla="*/ 158 h 355"/>
                <a:gd name="T6" fmla="*/ 23 w 185"/>
                <a:gd name="T7" fmla="*/ 158 h 355"/>
                <a:gd name="T8" fmla="*/ 39 w 185"/>
                <a:gd name="T9" fmla="*/ 136 h 355"/>
                <a:gd name="T10" fmla="*/ 56 w 185"/>
                <a:gd name="T11" fmla="*/ 121 h 355"/>
                <a:gd name="T12" fmla="*/ 80 w 185"/>
                <a:gd name="T13" fmla="*/ 113 h 355"/>
                <a:gd name="T14" fmla="*/ 105 w 185"/>
                <a:gd name="T15" fmla="*/ 109 h 355"/>
                <a:gd name="T16" fmla="*/ 129 w 185"/>
                <a:gd name="T17" fmla="*/ 113 h 355"/>
                <a:gd name="T18" fmla="*/ 148 w 185"/>
                <a:gd name="T19" fmla="*/ 121 h 355"/>
                <a:gd name="T20" fmla="*/ 164 w 185"/>
                <a:gd name="T21" fmla="*/ 134 h 355"/>
                <a:gd name="T22" fmla="*/ 176 w 185"/>
                <a:gd name="T23" fmla="*/ 154 h 355"/>
                <a:gd name="T24" fmla="*/ 181 w 185"/>
                <a:gd name="T25" fmla="*/ 177 h 355"/>
                <a:gd name="T26" fmla="*/ 185 w 185"/>
                <a:gd name="T27" fmla="*/ 207 h 355"/>
                <a:gd name="T28" fmla="*/ 185 w 185"/>
                <a:gd name="T29" fmla="*/ 355 h 355"/>
                <a:gd name="T30" fmla="*/ 164 w 185"/>
                <a:gd name="T31" fmla="*/ 355 h 355"/>
                <a:gd name="T32" fmla="*/ 164 w 185"/>
                <a:gd name="T33" fmla="*/ 211 h 355"/>
                <a:gd name="T34" fmla="*/ 162 w 185"/>
                <a:gd name="T35" fmla="*/ 185 h 355"/>
                <a:gd name="T36" fmla="*/ 156 w 185"/>
                <a:gd name="T37" fmla="*/ 164 h 355"/>
                <a:gd name="T38" fmla="*/ 148 w 185"/>
                <a:gd name="T39" fmla="*/ 148 h 355"/>
                <a:gd name="T40" fmla="*/ 134 w 185"/>
                <a:gd name="T41" fmla="*/ 138 h 355"/>
                <a:gd name="T42" fmla="*/ 119 w 185"/>
                <a:gd name="T43" fmla="*/ 131 h 355"/>
                <a:gd name="T44" fmla="*/ 99 w 185"/>
                <a:gd name="T45" fmla="*/ 129 h 355"/>
                <a:gd name="T46" fmla="*/ 78 w 185"/>
                <a:gd name="T47" fmla="*/ 132 h 355"/>
                <a:gd name="T48" fmla="*/ 60 w 185"/>
                <a:gd name="T49" fmla="*/ 140 h 355"/>
                <a:gd name="T50" fmla="*/ 43 w 185"/>
                <a:gd name="T51" fmla="*/ 154 h 355"/>
                <a:gd name="T52" fmla="*/ 31 w 185"/>
                <a:gd name="T53" fmla="*/ 173 h 355"/>
                <a:gd name="T54" fmla="*/ 23 w 185"/>
                <a:gd name="T55" fmla="*/ 197 h 355"/>
                <a:gd name="T56" fmla="*/ 21 w 185"/>
                <a:gd name="T57" fmla="*/ 222 h 355"/>
                <a:gd name="T58" fmla="*/ 21 w 185"/>
                <a:gd name="T59" fmla="*/ 355 h 355"/>
                <a:gd name="T60" fmla="*/ 0 w 185"/>
                <a:gd name="T61" fmla="*/ 355 h 355"/>
                <a:gd name="T62" fmla="*/ 0 w 185"/>
                <a:gd name="T6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5" h="355">
                  <a:moveTo>
                    <a:pt x="0" y="0"/>
                  </a:moveTo>
                  <a:lnTo>
                    <a:pt x="21" y="0"/>
                  </a:lnTo>
                  <a:lnTo>
                    <a:pt x="21" y="158"/>
                  </a:lnTo>
                  <a:lnTo>
                    <a:pt x="23" y="158"/>
                  </a:lnTo>
                  <a:lnTo>
                    <a:pt x="39" y="136"/>
                  </a:lnTo>
                  <a:lnTo>
                    <a:pt x="56" y="121"/>
                  </a:lnTo>
                  <a:lnTo>
                    <a:pt x="80" y="113"/>
                  </a:lnTo>
                  <a:lnTo>
                    <a:pt x="105" y="109"/>
                  </a:lnTo>
                  <a:lnTo>
                    <a:pt x="129" y="113"/>
                  </a:lnTo>
                  <a:lnTo>
                    <a:pt x="148" y="121"/>
                  </a:lnTo>
                  <a:lnTo>
                    <a:pt x="164" y="134"/>
                  </a:lnTo>
                  <a:lnTo>
                    <a:pt x="176" y="154"/>
                  </a:lnTo>
                  <a:lnTo>
                    <a:pt x="181" y="177"/>
                  </a:lnTo>
                  <a:lnTo>
                    <a:pt x="185" y="207"/>
                  </a:lnTo>
                  <a:lnTo>
                    <a:pt x="185" y="355"/>
                  </a:lnTo>
                  <a:lnTo>
                    <a:pt x="164" y="355"/>
                  </a:lnTo>
                  <a:lnTo>
                    <a:pt x="164" y="211"/>
                  </a:lnTo>
                  <a:lnTo>
                    <a:pt x="162" y="185"/>
                  </a:lnTo>
                  <a:lnTo>
                    <a:pt x="156" y="164"/>
                  </a:lnTo>
                  <a:lnTo>
                    <a:pt x="148" y="148"/>
                  </a:lnTo>
                  <a:lnTo>
                    <a:pt x="134" y="138"/>
                  </a:lnTo>
                  <a:lnTo>
                    <a:pt x="119" y="131"/>
                  </a:lnTo>
                  <a:lnTo>
                    <a:pt x="99" y="129"/>
                  </a:lnTo>
                  <a:lnTo>
                    <a:pt x="78" y="132"/>
                  </a:lnTo>
                  <a:lnTo>
                    <a:pt x="60" y="140"/>
                  </a:lnTo>
                  <a:lnTo>
                    <a:pt x="43" y="154"/>
                  </a:lnTo>
                  <a:lnTo>
                    <a:pt x="31" y="173"/>
                  </a:lnTo>
                  <a:lnTo>
                    <a:pt x="23" y="197"/>
                  </a:lnTo>
                  <a:lnTo>
                    <a:pt x="21" y="222"/>
                  </a:lnTo>
                  <a:lnTo>
                    <a:pt x="21" y="355"/>
                  </a:lnTo>
                  <a:lnTo>
                    <a:pt x="0" y="35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8" name="Freeform 8"/>
            <p:cNvSpPr>
              <a:spLocks noEditPoints="1"/>
            </p:cNvSpPr>
            <p:nvPr userDrawn="1"/>
          </p:nvSpPr>
          <p:spPr bwMode="auto">
            <a:xfrm>
              <a:off x="2189" y="1298"/>
              <a:ext cx="199" cy="252"/>
            </a:xfrm>
            <a:custGeom>
              <a:avLst/>
              <a:gdLst>
                <a:gd name="T0" fmla="*/ 106 w 199"/>
                <a:gd name="T1" fmla="*/ 20 h 252"/>
                <a:gd name="T2" fmla="*/ 84 w 199"/>
                <a:gd name="T3" fmla="*/ 23 h 252"/>
                <a:gd name="T4" fmla="*/ 67 w 199"/>
                <a:gd name="T5" fmla="*/ 29 h 252"/>
                <a:gd name="T6" fmla="*/ 51 w 199"/>
                <a:gd name="T7" fmla="*/ 43 h 252"/>
                <a:gd name="T8" fmla="*/ 37 w 199"/>
                <a:gd name="T9" fmla="*/ 61 h 252"/>
                <a:gd name="T10" fmla="*/ 27 w 199"/>
                <a:gd name="T11" fmla="*/ 82 h 252"/>
                <a:gd name="T12" fmla="*/ 23 w 199"/>
                <a:gd name="T13" fmla="*/ 107 h 252"/>
                <a:gd name="T14" fmla="*/ 178 w 199"/>
                <a:gd name="T15" fmla="*/ 107 h 252"/>
                <a:gd name="T16" fmla="*/ 174 w 199"/>
                <a:gd name="T17" fmla="*/ 82 h 252"/>
                <a:gd name="T18" fmla="*/ 168 w 199"/>
                <a:gd name="T19" fmla="*/ 61 h 252"/>
                <a:gd name="T20" fmla="*/ 156 w 199"/>
                <a:gd name="T21" fmla="*/ 43 h 252"/>
                <a:gd name="T22" fmla="*/ 143 w 199"/>
                <a:gd name="T23" fmla="*/ 29 h 252"/>
                <a:gd name="T24" fmla="*/ 127 w 199"/>
                <a:gd name="T25" fmla="*/ 23 h 252"/>
                <a:gd name="T26" fmla="*/ 106 w 199"/>
                <a:gd name="T27" fmla="*/ 20 h 252"/>
                <a:gd name="T28" fmla="*/ 108 w 199"/>
                <a:gd name="T29" fmla="*/ 0 h 252"/>
                <a:gd name="T30" fmla="*/ 135 w 199"/>
                <a:gd name="T31" fmla="*/ 4 h 252"/>
                <a:gd name="T32" fmla="*/ 156 w 199"/>
                <a:gd name="T33" fmla="*/ 14 h 252"/>
                <a:gd name="T34" fmla="*/ 176 w 199"/>
                <a:gd name="T35" fmla="*/ 31 h 252"/>
                <a:gd name="T36" fmla="*/ 190 w 199"/>
                <a:gd name="T37" fmla="*/ 55 h 252"/>
                <a:gd name="T38" fmla="*/ 197 w 199"/>
                <a:gd name="T39" fmla="*/ 84 h 252"/>
                <a:gd name="T40" fmla="*/ 199 w 199"/>
                <a:gd name="T41" fmla="*/ 117 h 252"/>
                <a:gd name="T42" fmla="*/ 199 w 199"/>
                <a:gd name="T43" fmla="*/ 127 h 252"/>
                <a:gd name="T44" fmla="*/ 22 w 199"/>
                <a:gd name="T45" fmla="*/ 127 h 252"/>
                <a:gd name="T46" fmla="*/ 25 w 199"/>
                <a:gd name="T47" fmla="*/ 158 h 252"/>
                <a:gd name="T48" fmla="*/ 31 w 199"/>
                <a:gd name="T49" fmla="*/ 184 h 252"/>
                <a:gd name="T50" fmla="*/ 45 w 199"/>
                <a:gd name="T51" fmla="*/ 205 h 252"/>
                <a:gd name="T52" fmla="*/ 63 w 199"/>
                <a:gd name="T53" fmla="*/ 221 h 252"/>
                <a:gd name="T54" fmla="*/ 82 w 199"/>
                <a:gd name="T55" fmla="*/ 228 h 252"/>
                <a:gd name="T56" fmla="*/ 108 w 199"/>
                <a:gd name="T57" fmla="*/ 232 h 252"/>
                <a:gd name="T58" fmla="*/ 135 w 199"/>
                <a:gd name="T59" fmla="*/ 228 h 252"/>
                <a:gd name="T60" fmla="*/ 160 w 199"/>
                <a:gd name="T61" fmla="*/ 219 h 252"/>
                <a:gd name="T62" fmla="*/ 186 w 199"/>
                <a:gd name="T63" fmla="*/ 203 h 252"/>
                <a:gd name="T64" fmla="*/ 186 w 199"/>
                <a:gd name="T65" fmla="*/ 226 h 252"/>
                <a:gd name="T66" fmla="*/ 160 w 199"/>
                <a:gd name="T67" fmla="*/ 240 h 252"/>
                <a:gd name="T68" fmla="*/ 133 w 199"/>
                <a:gd name="T69" fmla="*/ 250 h 252"/>
                <a:gd name="T70" fmla="*/ 104 w 199"/>
                <a:gd name="T71" fmla="*/ 252 h 252"/>
                <a:gd name="T72" fmla="*/ 74 w 199"/>
                <a:gd name="T73" fmla="*/ 248 h 252"/>
                <a:gd name="T74" fmla="*/ 49 w 199"/>
                <a:gd name="T75" fmla="*/ 236 h 252"/>
                <a:gd name="T76" fmla="*/ 27 w 199"/>
                <a:gd name="T77" fmla="*/ 219 h 252"/>
                <a:gd name="T78" fmla="*/ 12 w 199"/>
                <a:gd name="T79" fmla="*/ 193 h 252"/>
                <a:gd name="T80" fmla="*/ 2 w 199"/>
                <a:gd name="T81" fmla="*/ 162 h 252"/>
                <a:gd name="T82" fmla="*/ 0 w 199"/>
                <a:gd name="T83" fmla="*/ 125 h 252"/>
                <a:gd name="T84" fmla="*/ 4 w 199"/>
                <a:gd name="T85" fmla="*/ 92 h 252"/>
                <a:gd name="T86" fmla="*/ 14 w 199"/>
                <a:gd name="T87" fmla="*/ 61 h 252"/>
                <a:gd name="T88" fmla="*/ 29 w 199"/>
                <a:gd name="T89" fmla="*/ 35 h 252"/>
                <a:gd name="T90" fmla="*/ 53 w 199"/>
                <a:gd name="T91" fmla="*/ 16 h 252"/>
                <a:gd name="T92" fmla="*/ 78 w 199"/>
                <a:gd name="T93" fmla="*/ 4 h 252"/>
                <a:gd name="T94" fmla="*/ 108 w 199"/>
                <a:gd name="T9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252">
                  <a:moveTo>
                    <a:pt x="106" y="20"/>
                  </a:moveTo>
                  <a:lnTo>
                    <a:pt x="84" y="23"/>
                  </a:lnTo>
                  <a:lnTo>
                    <a:pt x="67" y="29"/>
                  </a:lnTo>
                  <a:lnTo>
                    <a:pt x="51" y="43"/>
                  </a:lnTo>
                  <a:lnTo>
                    <a:pt x="37" y="61"/>
                  </a:lnTo>
                  <a:lnTo>
                    <a:pt x="27" y="82"/>
                  </a:lnTo>
                  <a:lnTo>
                    <a:pt x="23" y="107"/>
                  </a:lnTo>
                  <a:lnTo>
                    <a:pt x="178" y="107"/>
                  </a:lnTo>
                  <a:lnTo>
                    <a:pt x="174" y="82"/>
                  </a:lnTo>
                  <a:lnTo>
                    <a:pt x="168" y="61"/>
                  </a:lnTo>
                  <a:lnTo>
                    <a:pt x="156" y="43"/>
                  </a:lnTo>
                  <a:lnTo>
                    <a:pt x="143" y="29"/>
                  </a:lnTo>
                  <a:lnTo>
                    <a:pt x="127" y="23"/>
                  </a:lnTo>
                  <a:lnTo>
                    <a:pt x="106" y="20"/>
                  </a:lnTo>
                  <a:close/>
                  <a:moveTo>
                    <a:pt x="108" y="0"/>
                  </a:moveTo>
                  <a:lnTo>
                    <a:pt x="135" y="4"/>
                  </a:lnTo>
                  <a:lnTo>
                    <a:pt x="156" y="14"/>
                  </a:lnTo>
                  <a:lnTo>
                    <a:pt x="176" y="31"/>
                  </a:lnTo>
                  <a:lnTo>
                    <a:pt x="190" y="55"/>
                  </a:lnTo>
                  <a:lnTo>
                    <a:pt x="197" y="84"/>
                  </a:lnTo>
                  <a:lnTo>
                    <a:pt x="199" y="117"/>
                  </a:lnTo>
                  <a:lnTo>
                    <a:pt x="199" y="127"/>
                  </a:lnTo>
                  <a:lnTo>
                    <a:pt x="22" y="127"/>
                  </a:lnTo>
                  <a:lnTo>
                    <a:pt x="25" y="158"/>
                  </a:lnTo>
                  <a:lnTo>
                    <a:pt x="31" y="184"/>
                  </a:lnTo>
                  <a:lnTo>
                    <a:pt x="45" y="205"/>
                  </a:lnTo>
                  <a:lnTo>
                    <a:pt x="63" y="221"/>
                  </a:lnTo>
                  <a:lnTo>
                    <a:pt x="82" y="228"/>
                  </a:lnTo>
                  <a:lnTo>
                    <a:pt x="108" y="232"/>
                  </a:lnTo>
                  <a:lnTo>
                    <a:pt x="135" y="228"/>
                  </a:lnTo>
                  <a:lnTo>
                    <a:pt x="160" y="219"/>
                  </a:lnTo>
                  <a:lnTo>
                    <a:pt x="186" y="203"/>
                  </a:lnTo>
                  <a:lnTo>
                    <a:pt x="186" y="226"/>
                  </a:lnTo>
                  <a:lnTo>
                    <a:pt x="160" y="240"/>
                  </a:lnTo>
                  <a:lnTo>
                    <a:pt x="133" y="250"/>
                  </a:lnTo>
                  <a:lnTo>
                    <a:pt x="104" y="252"/>
                  </a:lnTo>
                  <a:lnTo>
                    <a:pt x="74" y="248"/>
                  </a:lnTo>
                  <a:lnTo>
                    <a:pt x="49" y="236"/>
                  </a:lnTo>
                  <a:lnTo>
                    <a:pt x="27" y="219"/>
                  </a:lnTo>
                  <a:lnTo>
                    <a:pt x="12" y="193"/>
                  </a:lnTo>
                  <a:lnTo>
                    <a:pt x="2" y="162"/>
                  </a:lnTo>
                  <a:lnTo>
                    <a:pt x="0" y="125"/>
                  </a:lnTo>
                  <a:lnTo>
                    <a:pt x="4" y="92"/>
                  </a:lnTo>
                  <a:lnTo>
                    <a:pt x="14" y="61"/>
                  </a:lnTo>
                  <a:lnTo>
                    <a:pt x="29" y="35"/>
                  </a:lnTo>
                  <a:lnTo>
                    <a:pt x="53" y="16"/>
                  </a:lnTo>
                  <a:lnTo>
                    <a:pt x="78" y="4"/>
                  </a:lnTo>
                  <a:lnTo>
                    <a:pt x="10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9" name="Freeform 9"/>
            <p:cNvSpPr>
              <a:spLocks/>
            </p:cNvSpPr>
            <p:nvPr userDrawn="1"/>
          </p:nvSpPr>
          <p:spPr bwMode="auto">
            <a:xfrm>
              <a:off x="2561" y="1189"/>
              <a:ext cx="185" cy="355"/>
            </a:xfrm>
            <a:custGeom>
              <a:avLst/>
              <a:gdLst>
                <a:gd name="T0" fmla="*/ 0 w 185"/>
                <a:gd name="T1" fmla="*/ 0 h 355"/>
                <a:gd name="T2" fmla="*/ 21 w 185"/>
                <a:gd name="T3" fmla="*/ 0 h 355"/>
                <a:gd name="T4" fmla="*/ 21 w 185"/>
                <a:gd name="T5" fmla="*/ 158 h 355"/>
                <a:gd name="T6" fmla="*/ 21 w 185"/>
                <a:gd name="T7" fmla="*/ 158 h 355"/>
                <a:gd name="T8" fmla="*/ 39 w 185"/>
                <a:gd name="T9" fmla="*/ 136 h 355"/>
                <a:gd name="T10" fmla="*/ 56 w 185"/>
                <a:gd name="T11" fmla="*/ 121 h 355"/>
                <a:gd name="T12" fmla="*/ 80 w 185"/>
                <a:gd name="T13" fmla="*/ 113 h 355"/>
                <a:gd name="T14" fmla="*/ 105 w 185"/>
                <a:gd name="T15" fmla="*/ 109 h 355"/>
                <a:gd name="T16" fmla="*/ 129 w 185"/>
                <a:gd name="T17" fmla="*/ 113 h 355"/>
                <a:gd name="T18" fmla="*/ 148 w 185"/>
                <a:gd name="T19" fmla="*/ 121 h 355"/>
                <a:gd name="T20" fmla="*/ 164 w 185"/>
                <a:gd name="T21" fmla="*/ 134 h 355"/>
                <a:gd name="T22" fmla="*/ 175 w 185"/>
                <a:gd name="T23" fmla="*/ 154 h 355"/>
                <a:gd name="T24" fmla="*/ 181 w 185"/>
                <a:gd name="T25" fmla="*/ 177 h 355"/>
                <a:gd name="T26" fmla="*/ 185 w 185"/>
                <a:gd name="T27" fmla="*/ 207 h 355"/>
                <a:gd name="T28" fmla="*/ 185 w 185"/>
                <a:gd name="T29" fmla="*/ 355 h 355"/>
                <a:gd name="T30" fmla="*/ 162 w 185"/>
                <a:gd name="T31" fmla="*/ 355 h 355"/>
                <a:gd name="T32" fmla="*/ 162 w 185"/>
                <a:gd name="T33" fmla="*/ 211 h 355"/>
                <a:gd name="T34" fmla="*/ 162 w 185"/>
                <a:gd name="T35" fmla="*/ 185 h 355"/>
                <a:gd name="T36" fmla="*/ 156 w 185"/>
                <a:gd name="T37" fmla="*/ 164 h 355"/>
                <a:gd name="T38" fmla="*/ 148 w 185"/>
                <a:gd name="T39" fmla="*/ 148 h 355"/>
                <a:gd name="T40" fmla="*/ 134 w 185"/>
                <a:gd name="T41" fmla="*/ 138 h 355"/>
                <a:gd name="T42" fmla="*/ 119 w 185"/>
                <a:gd name="T43" fmla="*/ 131 h 355"/>
                <a:gd name="T44" fmla="*/ 99 w 185"/>
                <a:gd name="T45" fmla="*/ 129 h 355"/>
                <a:gd name="T46" fmla="*/ 78 w 185"/>
                <a:gd name="T47" fmla="*/ 132 h 355"/>
                <a:gd name="T48" fmla="*/ 60 w 185"/>
                <a:gd name="T49" fmla="*/ 140 h 355"/>
                <a:gd name="T50" fmla="*/ 43 w 185"/>
                <a:gd name="T51" fmla="*/ 154 h 355"/>
                <a:gd name="T52" fmla="*/ 31 w 185"/>
                <a:gd name="T53" fmla="*/ 173 h 355"/>
                <a:gd name="T54" fmla="*/ 23 w 185"/>
                <a:gd name="T55" fmla="*/ 197 h 355"/>
                <a:gd name="T56" fmla="*/ 21 w 185"/>
                <a:gd name="T57" fmla="*/ 222 h 355"/>
                <a:gd name="T58" fmla="*/ 21 w 185"/>
                <a:gd name="T59" fmla="*/ 355 h 355"/>
                <a:gd name="T60" fmla="*/ 0 w 185"/>
                <a:gd name="T61" fmla="*/ 355 h 355"/>
                <a:gd name="T62" fmla="*/ 0 w 185"/>
                <a:gd name="T6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5" h="355">
                  <a:moveTo>
                    <a:pt x="0" y="0"/>
                  </a:moveTo>
                  <a:lnTo>
                    <a:pt x="21" y="0"/>
                  </a:lnTo>
                  <a:lnTo>
                    <a:pt x="21" y="158"/>
                  </a:lnTo>
                  <a:lnTo>
                    <a:pt x="21" y="158"/>
                  </a:lnTo>
                  <a:lnTo>
                    <a:pt x="39" y="136"/>
                  </a:lnTo>
                  <a:lnTo>
                    <a:pt x="56" y="121"/>
                  </a:lnTo>
                  <a:lnTo>
                    <a:pt x="80" y="113"/>
                  </a:lnTo>
                  <a:lnTo>
                    <a:pt x="105" y="109"/>
                  </a:lnTo>
                  <a:lnTo>
                    <a:pt x="129" y="113"/>
                  </a:lnTo>
                  <a:lnTo>
                    <a:pt x="148" y="121"/>
                  </a:lnTo>
                  <a:lnTo>
                    <a:pt x="164" y="134"/>
                  </a:lnTo>
                  <a:lnTo>
                    <a:pt x="175" y="154"/>
                  </a:lnTo>
                  <a:lnTo>
                    <a:pt x="181" y="177"/>
                  </a:lnTo>
                  <a:lnTo>
                    <a:pt x="185" y="207"/>
                  </a:lnTo>
                  <a:lnTo>
                    <a:pt x="185" y="355"/>
                  </a:lnTo>
                  <a:lnTo>
                    <a:pt x="162" y="355"/>
                  </a:lnTo>
                  <a:lnTo>
                    <a:pt x="162" y="211"/>
                  </a:lnTo>
                  <a:lnTo>
                    <a:pt x="162" y="185"/>
                  </a:lnTo>
                  <a:lnTo>
                    <a:pt x="156" y="164"/>
                  </a:lnTo>
                  <a:lnTo>
                    <a:pt x="148" y="148"/>
                  </a:lnTo>
                  <a:lnTo>
                    <a:pt x="134" y="138"/>
                  </a:lnTo>
                  <a:lnTo>
                    <a:pt x="119" y="131"/>
                  </a:lnTo>
                  <a:lnTo>
                    <a:pt x="99" y="129"/>
                  </a:lnTo>
                  <a:lnTo>
                    <a:pt x="78" y="132"/>
                  </a:lnTo>
                  <a:lnTo>
                    <a:pt x="60" y="140"/>
                  </a:lnTo>
                  <a:lnTo>
                    <a:pt x="43" y="154"/>
                  </a:lnTo>
                  <a:lnTo>
                    <a:pt x="31" y="173"/>
                  </a:lnTo>
                  <a:lnTo>
                    <a:pt x="23" y="197"/>
                  </a:lnTo>
                  <a:lnTo>
                    <a:pt x="21" y="222"/>
                  </a:lnTo>
                  <a:lnTo>
                    <a:pt x="21" y="355"/>
                  </a:lnTo>
                  <a:lnTo>
                    <a:pt x="0" y="35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0" name="Freeform 10"/>
            <p:cNvSpPr>
              <a:spLocks/>
            </p:cNvSpPr>
            <p:nvPr userDrawn="1"/>
          </p:nvSpPr>
          <p:spPr bwMode="auto">
            <a:xfrm>
              <a:off x="2813" y="1304"/>
              <a:ext cx="185" cy="246"/>
            </a:xfrm>
            <a:custGeom>
              <a:avLst/>
              <a:gdLst>
                <a:gd name="T0" fmla="*/ 0 w 185"/>
                <a:gd name="T1" fmla="*/ 0 h 246"/>
                <a:gd name="T2" fmla="*/ 21 w 185"/>
                <a:gd name="T3" fmla="*/ 0 h 246"/>
                <a:gd name="T4" fmla="*/ 21 w 185"/>
                <a:gd name="T5" fmla="*/ 133 h 246"/>
                <a:gd name="T6" fmla="*/ 23 w 185"/>
                <a:gd name="T7" fmla="*/ 162 h 246"/>
                <a:gd name="T8" fmla="*/ 29 w 185"/>
                <a:gd name="T9" fmla="*/ 187 h 246"/>
                <a:gd name="T10" fmla="*/ 37 w 185"/>
                <a:gd name="T11" fmla="*/ 205 h 246"/>
                <a:gd name="T12" fmla="*/ 51 w 185"/>
                <a:gd name="T13" fmla="*/ 217 h 246"/>
                <a:gd name="T14" fmla="*/ 66 w 185"/>
                <a:gd name="T15" fmla="*/ 224 h 246"/>
                <a:gd name="T16" fmla="*/ 88 w 185"/>
                <a:gd name="T17" fmla="*/ 226 h 246"/>
                <a:gd name="T18" fmla="*/ 109 w 185"/>
                <a:gd name="T19" fmla="*/ 224 h 246"/>
                <a:gd name="T20" fmla="*/ 127 w 185"/>
                <a:gd name="T21" fmla="*/ 215 h 246"/>
                <a:gd name="T22" fmla="*/ 142 w 185"/>
                <a:gd name="T23" fmla="*/ 201 h 246"/>
                <a:gd name="T24" fmla="*/ 154 w 185"/>
                <a:gd name="T25" fmla="*/ 183 h 246"/>
                <a:gd name="T26" fmla="*/ 160 w 185"/>
                <a:gd name="T27" fmla="*/ 162 h 246"/>
                <a:gd name="T28" fmla="*/ 164 w 185"/>
                <a:gd name="T29" fmla="*/ 137 h 246"/>
                <a:gd name="T30" fmla="*/ 164 w 185"/>
                <a:gd name="T31" fmla="*/ 0 h 246"/>
                <a:gd name="T32" fmla="*/ 185 w 185"/>
                <a:gd name="T33" fmla="*/ 0 h 246"/>
                <a:gd name="T34" fmla="*/ 185 w 185"/>
                <a:gd name="T35" fmla="*/ 240 h 246"/>
                <a:gd name="T36" fmla="*/ 164 w 185"/>
                <a:gd name="T37" fmla="*/ 240 h 246"/>
                <a:gd name="T38" fmla="*/ 164 w 185"/>
                <a:gd name="T39" fmla="*/ 197 h 246"/>
                <a:gd name="T40" fmla="*/ 162 w 185"/>
                <a:gd name="T41" fmla="*/ 197 h 246"/>
                <a:gd name="T42" fmla="*/ 148 w 185"/>
                <a:gd name="T43" fmla="*/ 219 h 246"/>
                <a:gd name="T44" fmla="*/ 131 w 185"/>
                <a:gd name="T45" fmla="*/ 234 h 246"/>
                <a:gd name="T46" fmla="*/ 109 w 185"/>
                <a:gd name="T47" fmla="*/ 244 h 246"/>
                <a:gd name="T48" fmla="*/ 86 w 185"/>
                <a:gd name="T49" fmla="*/ 246 h 246"/>
                <a:gd name="T50" fmla="*/ 54 w 185"/>
                <a:gd name="T51" fmla="*/ 242 h 246"/>
                <a:gd name="T52" fmla="*/ 31 w 185"/>
                <a:gd name="T53" fmla="*/ 228 h 246"/>
                <a:gd name="T54" fmla="*/ 13 w 185"/>
                <a:gd name="T55" fmla="*/ 207 h 246"/>
                <a:gd name="T56" fmla="*/ 4 w 185"/>
                <a:gd name="T57" fmla="*/ 178 h 246"/>
                <a:gd name="T58" fmla="*/ 0 w 185"/>
                <a:gd name="T59" fmla="*/ 138 h 246"/>
                <a:gd name="T60" fmla="*/ 0 w 185"/>
                <a:gd name="T6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46">
                  <a:moveTo>
                    <a:pt x="0" y="0"/>
                  </a:moveTo>
                  <a:lnTo>
                    <a:pt x="21" y="0"/>
                  </a:lnTo>
                  <a:lnTo>
                    <a:pt x="21" y="133"/>
                  </a:lnTo>
                  <a:lnTo>
                    <a:pt x="23" y="162"/>
                  </a:lnTo>
                  <a:lnTo>
                    <a:pt x="29" y="187"/>
                  </a:lnTo>
                  <a:lnTo>
                    <a:pt x="37" y="205"/>
                  </a:lnTo>
                  <a:lnTo>
                    <a:pt x="51" y="217"/>
                  </a:lnTo>
                  <a:lnTo>
                    <a:pt x="66" y="224"/>
                  </a:lnTo>
                  <a:lnTo>
                    <a:pt x="88" y="226"/>
                  </a:lnTo>
                  <a:lnTo>
                    <a:pt x="109" y="224"/>
                  </a:lnTo>
                  <a:lnTo>
                    <a:pt x="127" y="215"/>
                  </a:lnTo>
                  <a:lnTo>
                    <a:pt x="142" y="201"/>
                  </a:lnTo>
                  <a:lnTo>
                    <a:pt x="154" y="183"/>
                  </a:lnTo>
                  <a:lnTo>
                    <a:pt x="160" y="162"/>
                  </a:lnTo>
                  <a:lnTo>
                    <a:pt x="164" y="137"/>
                  </a:lnTo>
                  <a:lnTo>
                    <a:pt x="164" y="0"/>
                  </a:lnTo>
                  <a:lnTo>
                    <a:pt x="185" y="0"/>
                  </a:lnTo>
                  <a:lnTo>
                    <a:pt x="185" y="240"/>
                  </a:lnTo>
                  <a:lnTo>
                    <a:pt x="164" y="240"/>
                  </a:lnTo>
                  <a:lnTo>
                    <a:pt x="164" y="197"/>
                  </a:lnTo>
                  <a:lnTo>
                    <a:pt x="162" y="197"/>
                  </a:lnTo>
                  <a:lnTo>
                    <a:pt x="148" y="219"/>
                  </a:lnTo>
                  <a:lnTo>
                    <a:pt x="131" y="234"/>
                  </a:lnTo>
                  <a:lnTo>
                    <a:pt x="109" y="244"/>
                  </a:lnTo>
                  <a:lnTo>
                    <a:pt x="86" y="246"/>
                  </a:lnTo>
                  <a:lnTo>
                    <a:pt x="54" y="242"/>
                  </a:lnTo>
                  <a:lnTo>
                    <a:pt x="31" y="228"/>
                  </a:lnTo>
                  <a:lnTo>
                    <a:pt x="13" y="207"/>
                  </a:lnTo>
                  <a:lnTo>
                    <a:pt x="4" y="178"/>
                  </a:lnTo>
                  <a:lnTo>
                    <a:pt x="0" y="13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1" name="Freeform 11"/>
            <p:cNvSpPr>
              <a:spLocks/>
            </p:cNvSpPr>
            <p:nvPr userDrawn="1"/>
          </p:nvSpPr>
          <p:spPr bwMode="auto">
            <a:xfrm>
              <a:off x="3075" y="1298"/>
              <a:ext cx="322" cy="246"/>
            </a:xfrm>
            <a:custGeom>
              <a:avLst/>
              <a:gdLst>
                <a:gd name="T0" fmla="*/ 96 w 322"/>
                <a:gd name="T1" fmla="*/ 0 h 246"/>
                <a:gd name="T2" fmla="*/ 119 w 322"/>
                <a:gd name="T3" fmla="*/ 4 h 246"/>
                <a:gd name="T4" fmla="*/ 140 w 322"/>
                <a:gd name="T5" fmla="*/ 16 h 246"/>
                <a:gd name="T6" fmla="*/ 156 w 322"/>
                <a:gd name="T7" fmla="*/ 33 h 246"/>
                <a:gd name="T8" fmla="*/ 166 w 322"/>
                <a:gd name="T9" fmla="*/ 55 h 246"/>
                <a:gd name="T10" fmla="*/ 180 w 322"/>
                <a:gd name="T11" fmla="*/ 33 h 246"/>
                <a:gd name="T12" fmla="*/ 199 w 322"/>
                <a:gd name="T13" fmla="*/ 16 h 246"/>
                <a:gd name="T14" fmla="*/ 221 w 322"/>
                <a:gd name="T15" fmla="*/ 4 h 246"/>
                <a:gd name="T16" fmla="*/ 244 w 322"/>
                <a:gd name="T17" fmla="*/ 0 h 246"/>
                <a:gd name="T18" fmla="*/ 271 w 322"/>
                <a:gd name="T19" fmla="*/ 4 h 246"/>
                <a:gd name="T20" fmla="*/ 295 w 322"/>
                <a:gd name="T21" fmla="*/ 16 h 246"/>
                <a:gd name="T22" fmla="*/ 311 w 322"/>
                <a:gd name="T23" fmla="*/ 35 h 246"/>
                <a:gd name="T24" fmla="*/ 320 w 322"/>
                <a:gd name="T25" fmla="*/ 63 h 246"/>
                <a:gd name="T26" fmla="*/ 322 w 322"/>
                <a:gd name="T27" fmla="*/ 98 h 246"/>
                <a:gd name="T28" fmla="*/ 322 w 322"/>
                <a:gd name="T29" fmla="*/ 246 h 246"/>
                <a:gd name="T30" fmla="*/ 301 w 322"/>
                <a:gd name="T31" fmla="*/ 246 h 246"/>
                <a:gd name="T32" fmla="*/ 301 w 322"/>
                <a:gd name="T33" fmla="*/ 102 h 246"/>
                <a:gd name="T34" fmla="*/ 299 w 322"/>
                <a:gd name="T35" fmla="*/ 76 h 246"/>
                <a:gd name="T36" fmla="*/ 295 w 322"/>
                <a:gd name="T37" fmla="*/ 55 h 246"/>
                <a:gd name="T38" fmla="*/ 287 w 322"/>
                <a:gd name="T39" fmla="*/ 39 h 246"/>
                <a:gd name="T40" fmla="*/ 277 w 322"/>
                <a:gd name="T41" fmla="*/ 29 h 246"/>
                <a:gd name="T42" fmla="*/ 262 w 322"/>
                <a:gd name="T43" fmla="*/ 22 h 246"/>
                <a:gd name="T44" fmla="*/ 242 w 322"/>
                <a:gd name="T45" fmla="*/ 20 h 246"/>
                <a:gd name="T46" fmla="*/ 225 w 322"/>
                <a:gd name="T47" fmla="*/ 23 h 246"/>
                <a:gd name="T48" fmla="*/ 207 w 322"/>
                <a:gd name="T49" fmla="*/ 31 h 246"/>
                <a:gd name="T50" fmla="*/ 193 w 322"/>
                <a:gd name="T51" fmla="*/ 45 h 246"/>
                <a:gd name="T52" fmla="*/ 182 w 322"/>
                <a:gd name="T53" fmla="*/ 63 h 246"/>
                <a:gd name="T54" fmla="*/ 174 w 322"/>
                <a:gd name="T55" fmla="*/ 84 h 246"/>
                <a:gd name="T56" fmla="*/ 172 w 322"/>
                <a:gd name="T57" fmla="*/ 105 h 246"/>
                <a:gd name="T58" fmla="*/ 172 w 322"/>
                <a:gd name="T59" fmla="*/ 246 h 246"/>
                <a:gd name="T60" fmla="*/ 150 w 322"/>
                <a:gd name="T61" fmla="*/ 246 h 246"/>
                <a:gd name="T62" fmla="*/ 150 w 322"/>
                <a:gd name="T63" fmla="*/ 100 h 246"/>
                <a:gd name="T64" fmla="*/ 148 w 322"/>
                <a:gd name="T65" fmla="*/ 72 h 246"/>
                <a:gd name="T66" fmla="*/ 140 w 322"/>
                <a:gd name="T67" fmla="*/ 49 h 246"/>
                <a:gd name="T68" fmla="*/ 129 w 322"/>
                <a:gd name="T69" fmla="*/ 33 h 246"/>
                <a:gd name="T70" fmla="*/ 111 w 322"/>
                <a:gd name="T71" fmla="*/ 23 h 246"/>
                <a:gd name="T72" fmla="*/ 90 w 322"/>
                <a:gd name="T73" fmla="*/ 20 h 246"/>
                <a:gd name="T74" fmla="*/ 72 w 322"/>
                <a:gd name="T75" fmla="*/ 23 h 246"/>
                <a:gd name="T76" fmla="*/ 54 w 322"/>
                <a:gd name="T77" fmla="*/ 31 h 246"/>
                <a:gd name="T78" fmla="*/ 41 w 322"/>
                <a:gd name="T79" fmla="*/ 45 h 246"/>
                <a:gd name="T80" fmla="*/ 29 w 322"/>
                <a:gd name="T81" fmla="*/ 63 h 246"/>
                <a:gd name="T82" fmla="*/ 23 w 322"/>
                <a:gd name="T83" fmla="*/ 84 h 246"/>
                <a:gd name="T84" fmla="*/ 21 w 322"/>
                <a:gd name="T85" fmla="*/ 107 h 246"/>
                <a:gd name="T86" fmla="*/ 21 w 322"/>
                <a:gd name="T87" fmla="*/ 246 h 246"/>
                <a:gd name="T88" fmla="*/ 0 w 322"/>
                <a:gd name="T89" fmla="*/ 246 h 246"/>
                <a:gd name="T90" fmla="*/ 0 w 322"/>
                <a:gd name="T91" fmla="*/ 6 h 246"/>
                <a:gd name="T92" fmla="*/ 21 w 322"/>
                <a:gd name="T93" fmla="*/ 6 h 246"/>
                <a:gd name="T94" fmla="*/ 21 w 322"/>
                <a:gd name="T95" fmla="*/ 47 h 246"/>
                <a:gd name="T96" fmla="*/ 23 w 322"/>
                <a:gd name="T97" fmla="*/ 47 h 246"/>
                <a:gd name="T98" fmla="*/ 41 w 322"/>
                <a:gd name="T99" fmla="*/ 22 h 246"/>
                <a:gd name="T100" fmla="*/ 66 w 322"/>
                <a:gd name="T101" fmla="*/ 6 h 246"/>
                <a:gd name="T102" fmla="*/ 96 w 322"/>
                <a:gd name="T10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2" h="246">
                  <a:moveTo>
                    <a:pt x="96" y="0"/>
                  </a:moveTo>
                  <a:lnTo>
                    <a:pt x="119" y="4"/>
                  </a:lnTo>
                  <a:lnTo>
                    <a:pt x="140" y="16"/>
                  </a:lnTo>
                  <a:lnTo>
                    <a:pt x="156" y="33"/>
                  </a:lnTo>
                  <a:lnTo>
                    <a:pt x="166" y="55"/>
                  </a:lnTo>
                  <a:lnTo>
                    <a:pt x="180" y="33"/>
                  </a:lnTo>
                  <a:lnTo>
                    <a:pt x="199" y="16"/>
                  </a:lnTo>
                  <a:lnTo>
                    <a:pt x="221" y="4"/>
                  </a:lnTo>
                  <a:lnTo>
                    <a:pt x="244" y="0"/>
                  </a:lnTo>
                  <a:lnTo>
                    <a:pt x="271" y="4"/>
                  </a:lnTo>
                  <a:lnTo>
                    <a:pt x="295" y="16"/>
                  </a:lnTo>
                  <a:lnTo>
                    <a:pt x="311" y="35"/>
                  </a:lnTo>
                  <a:lnTo>
                    <a:pt x="320" y="63"/>
                  </a:lnTo>
                  <a:lnTo>
                    <a:pt x="322" y="98"/>
                  </a:lnTo>
                  <a:lnTo>
                    <a:pt x="322" y="246"/>
                  </a:lnTo>
                  <a:lnTo>
                    <a:pt x="301" y="246"/>
                  </a:lnTo>
                  <a:lnTo>
                    <a:pt x="301" y="102"/>
                  </a:lnTo>
                  <a:lnTo>
                    <a:pt x="299" y="76"/>
                  </a:lnTo>
                  <a:lnTo>
                    <a:pt x="295" y="55"/>
                  </a:lnTo>
                  <a:lnTo>
                    <a:pt x="287" y="39"/>
                  </a:lnTo>
                  <a:lnTo>
                    <a:pt x="277" y="29"/>
                  </a:lnTo>
                  <a:lnTo>
                    <a:pt x="262" y="22"/>
                  </a:lnTo>
                  <a:lnTo>
                    <a:pt x="242" y="20"/>
                  </a:lnTo>
                  <a:lnTo>
                    <a:pt x="225" y="23"/>
                  </a:lnTo>
                  <a:lnTo>
                    <a:pt x="207" y="31"/>
                  </a:lnTo>
                  <a:lnTo>
                    <a:pt x="193" y="45"/>
                  </a:lnTo>
                  <a:lnTo>
                    <a:pt x="182" y="63"/>
                  </a:lnTo>
                  <a:lnTo>
                    <a:pt x="174" y="84"/>
                  </a:lnTo>
                  <a:lnTo>
                    <a:pt x="172" y="105"/>
                  </a:lnTo>
                  <a:lnTo>
                    <a:pt x="172" y="246"/>
                  </a:lnTo>
                  <a:lnTo>
                    <a:pt x="150" y="246"/>
                  </a:lnTo>
                  <a:lnTo>
                    <a:pt x="150" y="100"/>
                  </a:lnTo>
                  <a:lnTo>
                    <a:pt x="148" y="72"/>
                  </a:lnTo>
                  <a:lnTo>
                    <a:pt x="140" y="49"/>
                  </a:lnTo>
                  <a:lnTo>
                    <a:pt x="129" y="33"/>
                  </a:lnTo>
                  <a:lnTo>
                    <a:pt x="111" y="23"/>
                  </a:lnTo>
                  <a:lnTo>
                    <a:pt x="90" y="20"/>
                  </a:lnTo>
                  <a:lnTo>
                    <a:pt x="72" y="23"/>
                  </a:lnTo>
                  <a:lnTo>
                    <a:pt x="54" y="31"/>
                  </a:lnTo>
                  <a:lnTo>
                    <a:pt x="41" y="45"/>
                  </a:lnTo>
                  <a:lnTo>
                    <a:pt x="29" y="63"/>
                  </a:lnTo>
                  <a:lnTo>
                    <a:pt x="23" y="84"/>
                  </a:lnTo>
                  <a:lnTo>
                    <a:pt x="21" y="107"/>
                  </a:lnTo>
                  <a:lnTo>
                    <a:pt x="21" y="246"/>
                  </a:lnTo>
                  <a:lnTo>
                    <a:pt x="0" y="246"/>
                  </a:lnTo>
                  <a:lnTo>
                    <a:pt x="0" y="6"/>
                  </a:lnTo>
                  <a:lnTo>
                    <a:pt x="21" y="6"/>
                  </a:lnTo>
                  <a:lnTo>
                    <a:pt x="21" y="47"/>
                  </a:lnTo>
                  <a:lnTo>
                    <a:pt x="23" y="47"/>
                  </a:lnTo>
                  <a:lnTo>
                    <a:pt x="41" y="22"/>
                  </a:lnTo>
                  <a:lnTo>
                    <a:pt x="66" y="6"/>
                  </a:lnTo>
                  <a:lnTo>
                    <a:pt x="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2" name="Freeform 12"/>
            <p:cNvSpPr>
              <a:spLocks noEditPoints="1"/>
            </p:cNvSpPr>
            <p:nvPr userDrawn="1"/>
          </p:nvSpPr>
          <p:spPr bwMode="auto">
            <a:xfrm>
              <a:off x="3456" y="1298"/>
              <a:ext cx="180" cy="252"/>
            </a:xfrm>
            <a:custGeom>
              <a:avLst/>
              <a:gdLst>
                <a:gd name="T0" fmla="*/ 156 w 180"/>
                <a:gd name="T1" fmla="*/ 117 h 252"/>
                <a:gd name="T2" fmla="*/ 92 w 180"/>
                <a:gd name="T3" fmla="*/ 127 h 252"/>
                <a:gd name="T4" fmla="*/ 66 w 180"/>
                <a:gd name="T5" fmla="*/ 131 h 252"/>
                <a:gd name="T6" fmla="*/ 49 w 180"/>
                <a:gd name="T7" fmla="*/ 137 h 252"/>
                <a:gd name="T8" fmla="*/ 37 w 180"/>
                <a:gd name="T9" fmla="*/ 144 h 252"/>
                <a:gd name="T10" fmla="*/ 27 w 180"/>
                <a:gd name="T11" fmla="*/ 160 h 252"/>
                <a:gd name="T12" fmla="*/ 23 w 180"/>
                <a:gd name="T13" fmla="*/ 184 h 252"/>
                <a:gd name="T14" fmla="*/ 27 w 180"/>
                <a:gd name="T15" fmla="*/ 203 h 252"/>
                <a:gd name="T16" fmla="*/ 37 w 180"/>
                <a:gd name="T17" fmla="*/ 219 h 252"/>
                <a:gd name="T18" fmla="*/ 55 w 180"/>
                <a:gd name="T19" fmla="*/ 228 h 252"/>
                <a:gd name="T20" fmla="*/ 76 w 180"/>
                <a:gd name="T21" fmla="*/ 232 h 252"/>
                <a:gd name="T22" fmla="*/ 98 w 180"/>
                <a:gd name="T23" fmla="*/ 230 h 252"/>
                <a:gd name="T24" fmla="*/ 117 w 180"/>
                <a:gd name="T25" fmla="*/ 221 h 252"/>
                <a:gd name="T26" fmla="*/ 135 w 180"/>
                <a:gd name="T27" fmla="*/ 207 h 252"/>
                <a:gd name="T28" fmla="*/ 147 w 180"/>
                <a:gd name="T29" fmla="*/ 187 h 252"/>
                <a:gd name="T30" fmla="*/ 154 w 180"/>
                <a:gd name="T31" fmla="*/ 166 h 252"/>
                <a:gd name="T32" fmla="*/ 156 w 180"/>
                <a:gd name="T33" fmla="*/ 141 h 252"/>
                <a:gd name="T34" fmla="*/ 156 w 180"/>
                <a:gd name="T35" fmla="*/ 117 h 252"/>
                <a:gd name="T36" fmla="*/ 102 w 180"/>
                <a:gd name="T37" fmla="*/ 0 h 252"/>
                <a:gd name="T38" fmla="*/ 125 w 180"/>
                <a:gd name="T39" fmla="*/ 2 h 252"/>
                <a:gd name="T40" fmla="*/ 143 w 180"/>
                <a:gd name="T41" fmla="*/ 10 h 252"/>
                <a:gd name="T42" fmla="*/ 158 w 180"/>
                <a:gd name="T43" fmla="*/ 23 h 252"/>
                <a:gd name="T44" fmla="*/ 170 w 180"/>
                <a:gd name="T45" fmla="*/ 41 h 252"/>
                <a:gd name="T46" fmla="*/ 176 w 180"/>
                <a:gd name="T47" fmla="*/ 63 h 252"/>
                <a:gd name="T48" fmla="*/ 180 w 180"/>
                <a:gd name="T49" fmla="*/ 90 h 252"/>
                <a:gd name="T50" fmla="*/ 180 w 180"/>
                <a:gd name="T51" fmla="*/ 246 h 252"/>
                <a:gd name="T52" fmla="*/ 156 w 180"/>
                <a:gd name="T53" fmla="*/ 246 h 252"/>
                <a:gd name="T54" fmla="*/ 156 w 180"/>
                <a:gd name="T55" fmla="*/ 197 h 252"/>
                <a:gd name="T56" fmla="*/ 156 w 180"/>
                <a:gd name="T57" fmla="*/ 197 h 252"/>
                <a:gd name="T58" fmla="*/ 143 w 180"/>
                <a:gd name="T59" fmla="*/ 221 h 252"/>
                <a:gd name="T60" fmla="*/ 123 w 180"/>
                <a:gd name="T61" fmla="*/ 238 h 252"/>
                <a:gd name="T62" fmla="*/ 100 w 180"/>
                <a:gd name="T63" fmla="*/ 248 h 252"/>
                <a:gd name="T64" fmla="*/ 74 w 180"/>
                <a:gd name="T65" fmla="*/ 252 h 252"/>
                <a:gd name="T66" fmla="*/ 53 w 180"/>
                <a:gd name="T67" fmla="*/ 250 h 252"/>
                <a:gd name="T68" fmla="*/ 35 w 180"/>
                <a:gd name="T69" fmla="*/ 244 h 252"/>
                <a:gd name="T70" fmla="*/ 21 w 180"/>
                <a:gd name="T71" fmla="*/ 232 h 252"/>
                <a:gd name="T72" fmla="*/ 10 w 180"/>
                <a:gd name="T73" fmla="*/ 219 h 252"/>
                <a:gd name="T74" fmla="*/ 2 w 180"/>
                <a:gd name="T75" fmla="*/ 203 h 252"/>
                <a:gd name="T76" fmla="*/ 0 w 180"/>
                <a:gd name="T77" fmla="*/ 184 h 252"/>
                <a:gd name="T78" fmla="*/ 4 w 180"/>
                <a:gd name="T79" fmla="*/ 162 h 252"/>
                <a:gd name="T80" fmla="*/ 14 w 180"/>
                <a:gd name="T81" fmla="*/ 143 h 252"/>
                <a:gd name="T82" fmla="*/ 29 w 180"/>
                <a:gd name="T83" fmla="*/ 127 h 252"/>
                <a:gd name="T84" fmla="*/ 53 w 180"/>
                <a:gd name="T85" fmla="*/ 115 h 252"/>
                <a:gd name="T86" fmla="*/ 84 w 180"/>
                <a:gd name="T87" fmla="*/ 109 h 252"/>
                <a:gd name="T88" fmla="*/ 156 w 180"/>
                <a:gd name="T89" fmla="*/ 98 h 252"/>
                <a:gd name="T90" fmla="*/ 154 w 180"/>
                <a:gd name="T91" fmla="*/ 70 h 252"/>
                <a:gd name="T92" fmla="*/ 149 w 180"/>
                <a:gd name="T93" fmla="*/ 49 h 252"/>
                <a:gd name="T94" fmla="*/ 137 w 180"/>
                <a:gd name="T95" fmla="*/ 33 h 252"/>
                <a:gd name="T96" fmla="*/ 119 w 180"/>
                <a:gd name="T97" fmla="*/ 23 h 252"/>
                <a:gd name="T98" fmla="*/ 100 w 180"/>
                <a:gd name="T99" fmla="*/ 20 h 252"/>
                <a:gd name="T100" fmla="*/ 72 w 180"/>
                <a:gd name="T101" fmla="*/ 23 h 252"/>
                <a:gd name="T102" fmla="*/ 47 w 180"/>
                <a:gd name="T103" fmla="*/ 35 h 252"/>
                <a:gd name="T104" fmla="*/ 21 w 180"/>
                <a:gd name="T105" fmla="*/ 53 h 252"/>
                <a:gd name="T106" fmla="*/ 21 w 180"/>
                <a:gd name="T107" fmla="*/ 25 h 252"/>
                <a:gd name="T108" fmla="*/ 37 w 180"/>
                <a:gd name="T109" fmla="*/ 16 h 252"/>
                <a:gd name="T110" fmla="*/ 59 w 180"/>
                <a:gd name="T111" fmla="*/ 8 h 252"/>
                <a:gd name="T112" fmla="*/ 80 w 180"/>
                <a:gd name="T113" fmla="*/ 2 h 252"/>
                <a:gd name="T114" fmla="*/ 102 w 180"/>
                <a:gd name="T11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252">
                  <a:moveTo>
                    <a:pt x="156" y="117"/>
                  </a:moveTo>
                  <a:lnTo>
                    <a:pt x="92" y="127"/>
                  </a:lnTo>
                  <a:lnTo>
                    <a:pt x="66" y="131"/>
                  </a:lnTo>
                  <a:lnTo>
                    <a:pt x="49" y="137"/>
                  </a:lnTo>
                  <a:lnTo>
                    <a:pt x="37" y="144"/>
                  </a:lnTo>
                  <a:lnTo>
                    <a:pt x="27" y="160"/>
                  </a:lnTo>
                  <a:lnTo>
                    <a:pt x="23" y="184"/>
                  </a:lnTo>
                  <a:lnTo>
                    <a:pt x="27" y="203"/>
                  </a:lnTo>
                  <a:lnTo>
                    <a:pt x="37" y="219"/>
                  </a:lnTo>
                  <a:lnTo>
                    <a:pt x="55" y="228"/>
                  </a:lnTo>
                  <a:lnTo>
                    <a:pt x="76" y="232"/>
                  </a:lnTo>
                  <a:lnTo>
                    <a:pt x="98" y="230"/>
                  </a:lnTo>
                  <a:lnTo>
                    <a:pt x="117" y="221"/>
                  </a:lnTo>
                  <a:lnTo>
                    <a:pt x="135" y="207"/>
                  </a:lnTo>
                  <a:lnTo>
                    <a:pt x="147" y="187"/>
                  </a:lnTo>
                  <a:lnTo>
                    <a:pt x="154" y="166"/>
                  </a:lnTo>
                  <a:lnTo>
                    <a:pt x="156" y="141"/>
                  </a:lnTo>
                  <a:lnTo>
                    <a:pt x="156" y="117"/>
                  </a:lnTo>
                  <a:close/>
                  <a:moveTo>
                    <a:pt x="102" y="0"/>
                  </a:moveTo>
                  <a:lnTo>
                    <a:pt x="125" y="2"/>
                  </a:lnTo>
                  <a:lnTo>
                    <a:pt x="143" y="10"/>
                  </a:lnTo>
                  <a:lnTo>
                    <a:pt x="158" y="23"/>
                  </a:lnTo>
                  <a:lnTo>
                    <a:pt x="170" y="41"/>
                  </a:lnTo>
                  <a:lnTo>
                    <a:pt x="176" y="63"/>
                  </a:lnTo>
                  <a:lnTo>
                    <a:pt x="180" y="90"/>
                  </a:lnTo>
                  <a:lnTo>
                    <a:pt x="180" y="246"/>
                  </a:lnTo>
                  <a:lnTo>
                    <a:pt x="156" y="246"/>
                  </a:lnTo>
                  <a:lnTo>
                    <a:pt x="156" y="197"/>
                  </a:lnTo>
                  <a:lnTo>
                    <a:pt x="156" y="197"/>
                  </a:lnTo>
                  <a:lnTo>
                    <a:pt x="143" y="221"/>
                  </a:lnTo>
                  <a:lnTo>
                    <a:pt x="123" y="238"/>
                  </a:lnTo>
                  <a:lnTo>
                    <a:pt x="100" y="248"/>
                  </a:lnTo>
                  <a:lnTo>
                    <a:pt x="74" y="252"/>
                  </a:lnTo>
                  <a:lnTo>
                    <a:pt x="53" y="250"/>
                  </a:lnTo>
                  <a:lnTo>
                    <a:pt x="35" y="244"/>
                  </a:lnTo>
                  <a:lnTo>
                    <a:pt x="21" y="232"/>
                  </a:lnTo>
                  <a:lnTo>
                    <a:pt x="10" y="219"/>
                  </a:lnTo>
                  <a:lnTo>
                    <a:pt x="2" y="203"/>
                  </a:lnTo>
                  <a:lnTo>
                    <a:pt x="0" y="184"/>
                  </a:lnTo>
                  <a:lnTo>
                    <a:pt x="4" y="162"/>
                  </a:lnTo>
                  <a:lnTo>
                    <a:pt x="14" y="143"/>
                  </a:lnTo>
                  <a:lnTo>
                    <a:pt x="29" y="127"/>
                  </a:lnTo>
                  <a:lnTo>
                    <a:pt x="53" y="115"/>
                  </a:lnTo>
                  <a:lnTo>
                    <a:pt x="84" y="109"/>
                  </a:lnTo>
                  <a:lnTo>
                    <a:pt x="156" y="98"/>
                  </a:lnTo>
                  <a:lnTo>
                    <a:pt x="154" y="70"/>
                  </a:lnTo>
                  <a:lnTo>
                    <a:pt x="149" y="49"/>
                  </a:lnTo>
                  <a:lnTo>
                    <a:pt x="137" y="33"/>
                  </a:lnTo>
                  <a:lnTo>
                    <a:pt x="119" y="23"/>
                  </a:lnTo>
                  <a:lnTo>
                    <a:pt x="100" y="20"/>
                  </a:lnTo>
                  <a:lnTo>
                    <a:pt x="72" y="23"/>
                  </a:lnTo>
                  <a:lnTo>
                    <a:pt x="47" y="35"/>
                  </a:lnTo>
                  <a:lnTo>
                    <a:pt x="21" y="53"/>
                  </a:lnTo>
                  <a:lnTo>
                    <a:pt x="21" y="25"/>
                  </a:lnTo>
                  <a:lnTo>
                    <a:pt x="37" y="16"/>
                  </a:lnTo>
                  <a:lnTo>
                    <a:pt x="59" y="8"/>
                  </a:lnTo>
                  <a:lnTo>
                    <a:pt x="80" y="2"/>
                  </a:lnTo>
                  <a:lnTo>
                    <a:pt x="10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5" name="Freeform 13"/>
            <p:cNvSpPr>
              <a:spLocks/>
            </p:cNvSpPr>
            <p:nvPr userDrawn="1"/>
          </p:nvSpPr>
          <p:spPr bwMode="auto">
            <a:xfrm>
              <a:off x="3706" y="1298"/>
              <a:ext cx="186" cy="246"/>
            </a:xfrm>
            <a:custGeom>
              <a:avLst/>
              <a:gdLst>
                <a:gd name="T0" fmla="*/ 106 w 186"/>
                <a:gd name="T1" fmla="*/ 0 h 246"/>
                <a:gd name="T2" fmla="*/ 129 w 186"/>
                <a:gd name="T3" fmla="*/ 4 h 246"/>
                <a:gd name="T4" fmla="*/ 149 w 186"/>
                <a:gd name="T5" fmla="*/ 12 h 246"/>
                <a:gd name="T6" fmla="*/ 166 w 186"/>
                <a:gd name="T7" fmla="*/ 25 h 246"/>
                <a:gd name="T8" fmla="*/ 176 w 186"/>
                <a:gd name="T9" fmla="*/ 45 h 246"/>
                <a:gd name="T10" fmla="*/ 184 w 186"/>
                <a:gd name="T11" fmla="*/ 70 h 246"/>
                <a:gd name="T12" fmla="*/ 186 w 186"/>
                <a:gd name="T13" fmla="*/ 100 h 246"/>
                <a:gd name="T14" fmla="*/ 186 w 186"/>
                <a:gd name="T15" fmla="*/ 246 h 246"/>
                <a:gd name="T16" fmla="*/ 164 w 186"/>
                <a:gd name="T17" fmla="*/ 246 h 246"/>
                <a:gd name="T18" fmla="*/ 164 w 186"/>
                <a:gd name="T19" fmla="*/ 107 h 246"/>
                <a:gd name="T20" fmla="*/ 162 w 186"/>
                <a:gd name="T21" fmla="*/ 76 h 246"/>
                <a:gd name="T22" fmla="*/ 155 w 186"/>
                <a:gd name="T23" fmla="*/ 51 h 246"/>
                <a:gd name="T24" fmla="*/ 143 w 186"/>
                <a:gd name="T25" fmla="*/ 33 h 246"/>
                <a:gd name="T26" fmla="*/ 125 w 186"/>
                <a:gd name="T27" fmla="*/ 23 h 246"/>
                <a:gd name="T28" fmla="*/ 102 w 186"/>
                <a:gd name="T29" fmla="*/ 20 h 246"/>
                <a:gd name="T30" fmla="*/ 80 w 186"/>
                <a:gd name="T31" fmla="*/ 23 h 246"/>
                <a:gd name="T32" fmla="*/ 61 w 186"/>
                <a:gd name="T33" fmla="*/ 31 h 246"/>
                <a:gd name="T34" fmla="*/ 45 w 186"/>
                <a:gd name="T35" fmla="*/ 45 h 246"/>
                <a:gd name="T36" fmla="*/ 33 w 186"/>
                <a:gd name="T37" fmla="*/ 64 h 246"/>
                <a:gd name="T38" fmla="*/ 26 w 186"/>
                <a:gd name="T39" fmla="*/ 84 h 246"/>
                <a:gd name="T40" fmla="*/ 24 w 186"/>
                <a:gd name="T41" fmla="*/ 109 h 246"/>
                <a:gd name="T42" fmla="*/ 24 w 186"/>
                <a:gd name="T43" fmla="*/ 246 h 246"/>
                <a:gd name="T44" fmla="*/ 0 w 186"/>
                <a:gd name="T45" fmla="*/ 246 h 246"/>
                <a:gd name="T46" fmla="*/ 0 w 186"/>
                <a:gd name="T47" fmla="*/ 6 h 246"/>
                <a:gd name="T48" fmla="*/ 24 w 186"/>
                <a:gd name="T49" fmla="*/ 6 h 246"/>
                <a:gd name="T50" fmla="*/ 24 w 186"/>
                <a:gd name="T51" fmla="*/ 51 h 246"/>
                <a:gd name="T52" fmla="*/ 24 w 186"/>
                <a:gd name="T53" fmla="*/ 51 h 246"/>
                <a:gd name="T54" fmla="*/ 39 w 186"/>
                <a:gd name="T55" fmla="*/ 27 h 246"/>
                <a:gd name="T56" fmla="*/ 57 w 186"/>
                <a:gd name="T57" fmla="*/ 14 h 246"/>
                <a:gd name="T58" fmla="*/ 80 w 186"/>
                <a:gd name="T59" fmla="*/ 4 h 246"/>
                <a:gd name="T60" fmla="*/ 106 w 186"/>
                <a:gd name="T6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6" h="246">
                  <a:moveTo>
                    <a:pt x="106" y="0"/>
                  </a:moveTo>
                  <a:lnTo>
                    <a:pt x="129" y="4"/>
                  </a:lnTo>
                  <a:lnTo>
                    <a:pt x="149" y="12"/>
                  </a:lnTo>
                  <a:lnTo>
                    <a:pt x="166" y="25"/>
                  </a:lnTo>
                  <a:lnTo>
                    <a:pt x="176" y="45"/>
                  </a:lnTo>
                  <a:lnTo>
                    <a:pt x="184" y="70"/>
                  </a:lnTo>
                  <a:lnTo>
                    <a:pt x="186" y="100"/>
                  </a:lnTo>
                  <a:lnTo>
                    <a:pt x="186" y="246"/>
                  </a:lnTo>
                  <a:lnTo>
                    <a:pt x="164" y="246"/>
                  </a:lnTo>
                  <a:lnTo>
                    <a:pt x="164" y="107"/>
                  </a:lnTo>
                  <a:lnTo>
                    <a:pt x="162" y="76"/>
                  </a:lnTo>
                  <a:lnTo>
                    <a:pt x="155" y="51"/>
                  </a:lnTo>
                  <a:lnTo>
                    <a:pt x="143" y="33"/>
                  </a:lnTo>
                  <a:lnTo>
                    <a:pt x="125" y="23"/>
                  </a:lnTo>
                  <a:lnTo>
                    <a:pt x="102" y="20"/>
                  </a:lnTo>
                  <a:lnTo>
                    <a:pt x="80" y="23"/>
                  </a:lnTo>
                  <a:lnTo>
                    <a:pt x="61" y="31"/>
                  </a:lnTo>
                  <a:lnTo>
                    <a:pt x="45" y="45"/>
                  </a:lnTo>
                  <a:lnTo>
                    <a:pt x="33" y="64"/>
                  </a:lnTo>
                  <a:lnTo>
                    <a:pt x="26" y="84"/>
                  </a:lnTo>
                  <a:lnTo>
                    <a:pt x="24" y="109"/>
                  </a:lnTo>
                  <a:lnTo>
                    <a:pt x="24" y="246"/>
                  </a:lnTo>
                  <a:lnTo>
                    <a:pt x="0" y="246"/>
                  </a:lnTo>
                  <a:lnTo>
                    <a:pt x="0" y="6"/>
                  </a:lnTo>
                  <a:lnTo>
                    <a:pt x="24" y="6"/>
                  </a:lnTo>
                  <a:lnTo>
                    <a:pt x="24" y="51"/>
                  </a:lnTo>
                  <a:lnTo>
                    <a:pt x="24" y="51"/>
                  </a:lnTo>
                  <a:lnTo>
                    <a:pt x="39" y="27"/>
                  </a:lnTo>
                  <a:lnTo>
                    <a:pt x="57" y="14"/>
                  </a:lnTo>
                  <a:lnTo>
                    <a:pt x="80" y="4"/>
                  </a:lnTo>
                  <a:lnTo>
                    <a:pt x="10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6" name="Freeform 14"/>
            <p:cNvSpPr>
              <a:spLocks noEditPoints="1"/>
            </p:cNvSpPr>
            <p:nvPr userDrawn="1"/>
          </p:nvSpPr>
          <p:spPr bwMode="auto">
            <a:xfrm>
              <a:off x="752" y="533"/>
              <a:ext cx="6440" cy="3283"/>
            </a:xfrm>
            <a:custGeom>
              <a:avLst/>
              <a:gdLst>
                <a:gd name="T0" fmla="*/ 1760 w 6440"/>
                <a:gd name="T1" fmla="*/ 1526 h 3283"/>
                <a:gd name="T2" fmla="*/ 1607 w 6440"/>
                <a:gd name="T3" fmla="*/ 1585 h 3283"/>
                <a:gd name="T4" fmla="*/ 1504 w 6440"/>
                <a:gd name="T5" fmla="*/ 1665 h 3283"/>
                <a:gd name="T6" fmla="*/ 1220 w 6440"/>
                <a:gd name="T7" fmla="*/ 2211 h 3283"/>
                <a:gd name="T8" fmla="*/ 1228 w 6440"/>
                <a:gd name="T9" fmla="*/ 2370 h 3283"/>
                <a:gd name="T10" fmla="*/ 1910 w 6440"/>
                <a:gd name="T11" fmla="*/ 1850 h 3283"/>
                <a:gd name="T12" fmla="*/ 1969 w 6440"/>
                <a:gd name="T13" fmla="*/ 1595 h 3283"/>
                <a:gd name="T14" fmla="*/ 4084 w 6440"/>
                <a:gd name="T15" fmla="*/ 1688 h 3283"/>
                <a:gd name="T16" fmla="*/ 1112 w 6440"/>
                <a:gd name="T17" fmla="*/ 1386 h 3283"/>
                <a:gd name="T18" fmla="*/ 399 w 6440"/>
                <a:gd name="T19" fmla="*/ 1593 h 3283"/>
                <a:gd name="T20" fmla="*/ 375 w 6440"/>
                <a:gd name="T21" fmla="*/ 1729 h 3283"/>
                <a:gd name="T22" fmla="*/ 358 w 6440"/>
                <a:gd name="T23" fmla="*/ 1846 h 3283"/>
                <a:gd name="T24" fmla="*/ 348 w 6440"/>
                <a:gd name="T25" fmla="*/ 1946 h 3283"/>
                <a:gd name="T26" fmla="*/ 336 w 6440"/>
                <a:gd name="T27" fmla="*/ 2061 h 3283"/>
                <a:gd name="T28" fmla="*/ 328 w 6440"/>
                <a:gd name="T29" fmla="*/ 2358 h 3283"/>
                <a:gd name="T30" fmla="*/ 976 w 6440"/>
                <a:gd name="T31" fmla="*/ 2194 h 3283"/>
                <a:gd name="T32" fmla="*/ 1200 w 6440"/>
                <a:gd name="T33" fmla="*/ 1897 h 3283"/>
                <a:gd name="T34" fmla="*/ 2086 w 6440"/>
                <a:gd name="T35" fmla="*/ 1628 h 3283"/>
                <a:gd name="T36" fmla="*/ 2669 w 6440"/>
                <a:gd name="T37" fmla="*/ 1331 h 3283"/>
                <a:gd name="T38" fmla="*/ 2256 w 6440"/>
                <a:gd name="T39" fmla="*/ 2407 h 3283"/>
                <a:gd name="T40" fmla="*/ 2976 w 6440"/>
                <a:gd name="T41" fmla="*/ 1493 h 3283"/>
                <a:gd name="T42" fmla="*/ 2811 w 6440"/>
                <a:gd name="T43" fmla="*/ 2323 h 3283"/>
                <a:gd name="T44" fmla="*/ 3124 w 6440"/>
                <a:gd name="T45" fmla="*/ 1934 h 3283"/>
                <a:gd name="T46" fmla="*/ 3770 w 6440"/>
                <a:gd name="T47" fmla="*/ 1232 h 3283"/>
                <a:gd name="T48" fmla="*/ 3658 w 6440"/>
                <a:gd name="T49" fmla="*/ 1345 h 3283"/>
                <a:gd name="T50" fmla="*/ 3201 w 6440"/>
                <a:gd name="T51" fmla="*/ 2061 h 3283"/>
                <a:gd name="T52" fmla="*/ 3165 w 6440"/>
                <a:gd name="T53" fmla="*/ 2332 h 3283"/>
                <a:gd name="T54" fmla="*/ 3961 w 6440"/>
                <a:gd name="T55" fmla="*/ 1796 h 3283"/>
                <a:gd name="T56" fmla="*/ 3924 w 6440"/>
                <a:gd name="T57" fmla="*/ 2194 h 3283"/>
                <a:gd name="T58" fmla="*/ 5492 w 6440"/>
                <a:gd name="T59" fmla="*/ 1093 h 3283"/>
                <a:gd name="T60" fmla="*/ 4487 w 6440"/>
                <a:gd name="T61" fmla="*/ 2776 h 3283"/>
                <a:gd name="T62" fmla="*/ 4475 w 6440"/>
                <a:gd name="T63" fmla="*/ 2848 h 3283"/>
                <a:gd name="T64" fmla="*/ 4483 w 6440"/>
                <a:gd name="T65" fmla="*/ 3014 h 3283"/>
                <a:gd name="T66" fmla="*/ 6440 w 6440"/>
                <a:gd name="T67" fmla="*/ 2258 h 3283"/>
                <a:gd name="T68" fmla="*/ 6010 w 6440"/>
                <a:gd name="T69" fmla="*/ 2678 h 3283"/>
                <a:gd name="T70" fmla="*/ 5881 w 6440"/>
                <a:gd name="T71" fmla="*/ 2777 h 3283"/>
                <a:gd name="T72" fmla="*/ 5508 w 6440"/>
                <a:gd name="T73" fmla="*/ 3019 h 3283"/>
                <a:gd name="T74" fmla="*/ 5349 w 6440"/>
                <a:gd name="T75" fmla="*/ 3103 h 3283"/>
                <a:gd name="T76" fmla="*/ 4362 w 6440"/>
                <a:gd name="T77" fmla="*/ 2883 h 3283"/>
                <a:gd name="T78" fmla="*/ 4452 w 6440"/>
                <a:gd name="T79" fmla="*/ 2487 h 3283"/>
                <a:gd name="T80" fmla="*/ 4571 w 6440"/>
                <a:gd name="T81" fmla="*/ 2219 h 3283"/>
                <a:gd name="T82" fmla="*/ 5054 w 6440"/>
                <a:gd name="T83" fmla="*/ 1417 h 3283"/>
                <a:gd name="T84" fmla="*/ 4385 w 6440"/>
                <a:gd name="T85" fmla="*/ 2014 h 3283"/>
                <a:gd name="T86" fmla="*/ 3994 w 6440"/>
                <a:gd name="T87" fmla="*/ 2329 h 3283"/>
                <a:gd name="T88" fmla="*/ 3693 w 6440"/>
                <a:gd name="T89" fmla="*/ 2245 h 3283"/>
                <a:gd name="T90" fmla="*/ 3574 w 6440"/>
                <a:gd name="T91" fmla="*/ 2340 h 3283"/>
                <a:gd name="T92" fmla="*/ 3310 w 6440"/>
                <a:gd name="T93" fmla="*/ 2477 h 3283"/>
                <a:gd name="T94" fmla="*/ 3013 w 6440"/>
                <a:gd name="T95" fmla="*/ 2403 h 3283"/>
                <a:gd name="T96" fmla="*/ 2710 w 6440"/>
                <a:gd name="T97" fmla="*/ 2141 h 3283"/>
                <a:gd name="T98" fmla="*/ 2364 w 6440"/>
                <a:gd name="T99" fmla="*/ 2444 h 3283"/>
                <a:gd name="T100" fmla="*/ 2248 w 6440"/>
                <a:gd name="T101" fmla="*/ 2518 h 3283"/>
                <a:gd name="T102" fmla="*/ 2051 w 6440"/>
                <a:gd name="T103" fmla="*/ 2286 h 3283"/>
                <a:gd name="T104" fmla="*/ 1922 w 6440"/>
                <a:gd name="T105" fmla="*/ 2297 h 3283"/>
                <a:gd name="T106" fmla="*/ 1658 w 6440"/>
                <a:gd name="T107" fmla="*/ 2465 h 3283"/>
                <a:gd name="T108" fmla="*/ 1400 w 6440"/>
                <a:gd name="T109" fmla="*/ 2537 h 3283"/>
                <a:gd name="T110" fmla="*/ 657 w 6440"/>
                <a:gd name="T111" fmla="*/ 2643 h 3283"/>
                <a:gd name="T112" fmla="*/ 303 w 6440"/>
                <a:gd name="T113" fmla="*/ 1481 h 3283"/>
                <a:gd name="T114" fmla="*/ 348 w 6440"/>
                <a:gd name="T115" fmla="*/ 1290 h 3283"/>
                <a:gd name="T116" fmla="*/ 434 w 6440"/>
                <a:gd name="T117" fmla="*/ 1027 h 3283"/>
                <a:gd name="T118" fmla="*/ 479 w 6440"/>
                <a:gd name="T119" fmla="*/ 904 h 3283"/>
                <a:gd name="T120" fmla="*/ 518 w 6440"/>
                <a:gd name="T121" fmla="*/ 806 h 3283"/>
                <a:gd name="T122" fmla="*/ 614 w 6440"/>
                <a:gd name="T123" fmla="*/ 587 h 3283"/>
                <a:gd name="T124" fmla="*/ 913 w 6440"/>
                <a:gd name="T125" fmla="*/ 14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40" h="3283">
                  <a:moveTo>
                    <a:pt x="3060" y="2395"/>
                  </a:moveTo>
                  <a:lnTo>
                    <a:pt x="3062" y="2399"/>
                  </a:lnTo>
                  <a:lnTo>
                    <a:pt x="3062" y="2399"/>
                  </a:lnTo>
                  <a:lnTo>
                    <a:pt x="3060" y="2395"/>
                  </a:lnTo>
                  <a:close/>
                  <a:moveTo>
                    <a:pt x="1216" y="2262"/>
                  </a:moveTo>
                  <a:lnTo>
                    <a:pt x="1216" y="2276"/>
                  </a:lnTo>
                  <a:lnTo>
                    <a:pt x="1216" y="2289"/>
                  </a:lnTo>
                  <a:lnTo>
                    <a:pt x="1216" y="2303"/>
                  </a:lnTo>
                  <a:lnTo>
                    <a:pt x="1218" y="2309"/>
                  </a:lnTo>
                  <a:lnTo>
                    <a:pt x="1218" y="2297"/>
                  </a:lnTo>
                  <a:lnTo>
                    <a:pt x="1218" y="2282"/>
                  </a:lnTo>
                  <a:lnTo>
                    <a:pt x="1218" y="2268"/>
                  </a:lnTo>
                  <a:lnTo>
                    <a:pt x="1216" y="2262"/>
                  </a:lnTo>
                  <a:close/>
                  <a:moveTo>
                    <a:pt x="3916" y="2241"/>
                  </a:moveTo>
                  <a:lnTo>
                    <a:pt x="3914" y="2241"/>
                  </a:lnTo>
                  <a:lnTo>
                    <a:pt x="3914" y="2243"/>
                  </a:lnTo>
                  <a:lnTo>
                    <a:pt x="3914" y="2247"/>
                  </a:lnTo>
                  <a:lnTo>
                    <a:pt x="3914" y="2252"/>
                  </a:lnTo>
                  <a:lnTo>
                    <a:pt x="3914" y="2256"/>
                  </a:lnTo>
                  <a:lnTo>
                    <a:pt x="3914" y="2260"/>
                  </a:lnTo>
                  <a:lnTo>
                    <a:pt x="3914" y="2264"/>
                  </a:lnTo>
                  <a:lnTo>
                    <a:pt x="3916" y="2264"/>
                  </a:lnTo>
                  <a:lnTo>
                    <a:pt x="3916" y="2264"/>
                  </a:lnTo>
                  <a:lnTo>
                    <a:pt x="3916" y="2262"/>
                  </a:lnTo>
                  <a:lnTo>
                    <a:pt x="3916" y="2256"/>
                  </a:lnTo>
                  <a:lnTo>
                    <a:pt x="3916" y="2252"/>
                  </a:lnTo>
                  <a:lnTo>
                    <a:pt x="3916" y="2248"/>
                  </a:lnTo>
                  <a:lnTo>
                    <a:pt x="3916" y="2245"/>
                  </a:lnTo>
                  <a:lnTo>
                    <a:pt x="3916" y="2241"/>
                  </a:lnTo>
                  <a:lnTo>
                    <a:pt x="3916" y="2241"/>
                  </a:lnTo>
                  <a:close/>
                  <a:moveTo>
                    <a:pt x="1879" y="1493"/>
                  </a:moveTo>
                  <a:lnTo>
                    <a:pt x="1846" y="1495"/>
                  </a:lnTo>
                  <a:lnTo>
                    <a:pt x="1820" y="1501"/>
                  </a:lnTo>
                  <a:lnTo>
                    <a:pt x="1805" y="1513"/>
                  </a:lnTo>
                  <a:lnTo>
                    <a:pt x="1805" y="1511"/>
                  </a:lnTo>
                  <a:lnTo>
                    <a:pt x="1801" y="1509"/>
                  </a:lnTo>
                  <a:lnTo>
                    <a:pt x="1799" y="1511"/>
                  </a:lnTo>
                  <a:lnTo>
                    <a:pt x="1799" y="1513"/>
                  </a:lnTo>
                  <a:lnTo>
                    <a:pt x="1801" y="1515"/>
                  </a:lnTo>
                  <a:lnTo>
                    <a:pt x="1801" y="1515"/>
                  </a:lnTo>
                  <a:lnTo>
                    <a:pt x="1799" y="1517"/>
                  </a:lnTo>
                  <a:lnTo>
                    <a:pt x="1797" y="1515"/>
                  </a:lnTo>
                  <a:lnTo>
                    <a:pt x="1795" y="1515"/>
                  </a:lnTo>
                  <a:lnTo>
                    <a:pt x="1793" y="1517"/>
                  </a:lnTo>
                  <a:lnTo>
                    <a:pt x="1793" y="1517"/>
                  </a:lnTo>
                  <a:lnTo>
                    <a:pt x="1793" y="1518"/>
                  </a:lnTo>
                  <a:lnTo>
                    <a:pt x="1793" y="1520"/>
                  </a:lnTo>
                  <a:lnTo>
                    <a:pt x="1793" y="1520"/>
                  </a:lnTo>
                  <a:lnTo>
                    <a:pt x="1787" y="1520"/>
                  </a:lnTo>
                  <a:lnTo>
                    <a:pt x="1781" y="1522"/>
                  </a:lnTo>
                  <a:lnTo>
                    <a:pt x="1777" y="1524"/>
                  </a:lnTo>
                  <a:lnTo>
                    <a:pt x="1773" y="1528"/>
                  </a:lnTo>
                  <a:lnTo>
                    <a:pt x="1767" y="1528"/>
                  </a:lnTo>
                  <a:lnTo>
                    <a:pt x="1764" y="1528"/>
                  </a:lnTo>
                  <a:lnTo>
                    <a:pt x="1760" y="1526"/>
                  </a:lnTo>
                  <a:lnTo>
                    <a:pt x="1756" y="1524"/>
                  </a:lnTo>
                  <a:lnTo>
                    <a:pt x="1752" y="1522"/>
                  </a:lnTo>
                  <a:lnTo>
                    <a:pt x="1750" y="1520"/>
                  </a:lnTo>
                  <a:lnTo>
                    <a:pt x="1744" y="1518"/>
                  </a:lnTo>
                  <a:lnTo>
                    <a:pt x="1730" y="1520"/>
                  </a:lnTo>
                  <a:lnTo>
                    <a:pt x="1715" y="1526"/>
                  </a:lnTo>
                  <a:lnTo>
                    <a:pt x="1703" y="1534"/>
                  </a:lnTo>
                  <a:lnTo>
                    <a:pt x="1693" y="1540"/>
                  </a:lnTo>
                  <a:lnTo>
                    <a:pt x="1691" y="1540"/>
                  </a:lnTo>
                  <a:lnTo>
                    <a:pt x="1691" y="1538"/>
                  </a:lnTo>
                  <a:lnTo>
                    <a:pt x="1691" y="1536"/>
                  </a:lnTo>
                  <a:lnTo>
                    <a:pt x="1689" y="1536"/>
                  </a:lnTo>
                  <a:lnTo>
                    <a:pt x="1687" y="1538"/>
                  </a:lnTo>
                  <a:lnTo>
                    <a:pt x="1687" y="1540"/>
                  </a:lnTo>
                  <a:lnTo>
                    <a:pt x="1685" y="1542"/>
                  </a:lnTo>
                  <a:lnTo>
                    <a:pt x="1683" y="1544"/>
                  </a:lnTo>
                  <a:lnTo>
                    <a:pt x="1681" y="1544"/>
                  </a:lnTo>
                  <a:lnTo>
                    <a:pt x="1678" y="1544"/>
                  </a:lnTo>
                  <a:lnTo>
                    <a:pt x="1676" y="1542"/>
                  </a:lnTo>
                  <a:lnTo>
                    <a:pt x="1672" y="1546"/>
                  </a:lnTo>
                  <a:lnTo>
                    <a:pt x="1670" y="1548"/>
                  </a:lnTo>
                  <a:lnTo>
                    <a:pt x="1668" y="1550"/>
                  </a:lnTo>
                  <a:lnTo>
                    <a:pt x="1666" y="1550"/>
                  </a:lnTo>
                  <a:lnTo>
                    <a:pt x="1664" y="1552"/>
                  </a:lnTo>
                  <a:lnTo>
                    <a:pt x="1662" y="1554"/>
                  </a:lnTo>
                  <a:lnTo>
                    <a:pt x="1658" y="1558"/>
                  </a:lnTo>
                  <a:lnTo>
                    <a:pt x="1658" y="1556"/>
                  </a:lnTo>
                  <a:lnTo>
                    <a:pt x="1656" y="1554"/>
                  </a:lnTo>
                  <a:lnTo>
                    <a:pt x="1656" y="1554"/>
                  </a:lnTo>
                  <a:lnTo>
                    <a:pt x="1652" y="1556"/>
                  </a:lnTo>
                  <a:lnTo>
                    <a:pt x="1650" y="1558"/>
                  </a:lnTo>
                  <a:lnTo>
                    <a:pt x="1648" y="1561"/>
                  </a:lnTo>
                  <a:lnTo>
                    <a:pt x="1644" y="1563"/>
                  </a:lnTo>
                  <a:lnTo>
                    <a:pt x="1644" y="1561"/>
                  </a:lnTo>
                  <a:lnTo>
                    <a:pt x="1646" y="1561"/>
                  </a:lnTo>
                  <a:lnTo>
                    <a:pt x="1646" y="1559"/>
                  </a:lnTo>
                  <a:lnTo>
                    <a:pt x="1644" y="1559"/>
                  </a:lnTo>
                  <a:lnTo>
                    <a:pt x="1642" y="1563"/>
                  </a:lnTo>
                  <a:lnTo>
                    <a:pt x="1638" y="1565"/>
                  </a:lnTo>
                  <a:lnTo>
                    <a:pt x="1636" y="1567"/>
                  </a:lnTo>
                  <a:lnTo>
                    <a:pt x="1633" y="1569"/>
                  </a:lnTo>
                  <a:lnTo>
                    <a:pt x="1631" y="1571"/>
                  </a:lnTo>
                  <a:lnTo>
                    <a:pt x="1627" y="1575"/>
                  </a:lnTo>
                  <a:lnTo>
                    <a:pt x="1627" y="1573"/>
                  </a:lnTo>
                  <a:lnTo>
                    <a:pt x="1627" y="1571"/>
                  </a:lnTo>
                  <a:lnTo>
                    <a:pt x="1625" y="1571"/>
                  </a:lnTo>
                  <a:lnTo>
                    <a:pt x="1623" y="1573"/>
                  </a:lnTo>
                  <a:lnTo>
                    <a:pt x="1619" y="1575"/>
                  </a:lnTo>
                  <a:lnTo>
                    <a:pt x="1617" y="1577"/>
                  </a:lnTo>
                  <a:lnTo>
                    <a:pt x="1613" y="1579"/>
                  </a:lnTo>
                  <a:lnTo>
                    <a:pt x="1611" y="1581"/>
                  </a:lnTo>
                  <a:lnTo>
                    <a:pt x="1609" y="1583"/>
                  </a:lnTo>
                  <a:lnTo>
                    <a:pt x="1609" y="1585"/>
                  </a:lnTo>
                  <a:lnTo>
                    <a:pt x="1607" y="1585"/>
                  </a:lnTo>
                  <a:lnTo>
                    <a:pt x="1607" y="1585"/>
                  </a:lnTo>
                  <a:lnTo>
                    <a:pt x="1605" y="1583"/>
                  </a:lnTo>
                  <a:lnTo>
                    <a:pt x="1603" y="1583"/>
                  </a:lnTo>
                  <a:lnTo>
                    <a:pt x="1601" y="1585"/>
                  </a:lnTo>
                  <a:lnTo>
                    <a:pt x="1601" y="1587"/>
                  </a:lnTo>
                  <a:lnTo>
                    <a:pt x="1601" y="1589"/>
                  </a:lnTo>
                  <a:lnTo>
                    <a:pt x="1601" y="1589"/>
                  </a:lnTo>
                  <a:lnTo>
                    <a:pt x="1599" y="1589"/>
                  </a:lnTo>
                  <a:lnTo>
                    <a:pt x="1597" y="1587"/>
                  </a:lnTo>
                  <a:lnTo>
                    <a:pt x="1595" y="1589"/>
                  </a:lnTo>
                  <a:lnTo>
                    <a:pt x="1595" y="1591"/>
                  </a:lnTo>
                  <a:lnTo>
                    <a:pt x="1595" y="1593"/>
                  </a:lnTo>
                  <a:lnTo>
                    <a:pt x="1595" y="1593"/>
                  </a:lnTo>
                  <a:lnTo>
                    <a:pt x="1595" y="1595"/>
                  </a:lnTo>
                  <a:lnTo>
                    <a:pt x="1593" y="1593"/>
                  </a:lnTo>
                  <a:lnTo>
                    <a:pt x="1590" y="1593"/>
                  </a:lnTo>
                  <a:lnTo>
                    <a:pt x="1590" y="1595"/>
                  </a:lnTo>
                  <a:lnTo>
                    <a:pt x="1590" y="1595"/>
                  </a:lnTo>
                  <a:lnTo>
                    <a:pt x="1590" y="1597"/>
                  </a:lnTo>
                  <a:lnTo>
                    <a:pt x="1590" y="1599"/>
                  </a:lnTo>
                  <a:lnTo>
                    <a:pt x="1588" y="1599"/>
                  </a:lnTo>
                  <a:lnTo>
                    <a:pt x="1582" y="1599"/>
                  </a:lnTo>
                  <a:lnTo>
                    <a:pt x="1578" y="1600"/>
                  </a:lnTo>
                  <a:lnTo>
                    <a:pt x="1574" y="1604"/>
                  </a:lnTo>
                  <a:lnTo>
                    <a:pt x="1572" y="1608"/>
                  </a:lnTo>
                  <a:lnTo>
                    <a:pt x="1568" y="1610"/>
                  </a:lnTo>
                  <a:lnTo>
                    <a:pt x="1566" y="1614"/>
                  </a:lnTo>
                  <a:lnTo>
                    <a:pt x="1562" y="1618"/>
                  </a:lnTo>
                  <a:lnTo>
                    <a:pt x="1558" y="1620"/>
                  </a:lnTo>
                  <a:lnTo>
                    <a:pt x="1554" y="1622"/>
                  </a:lnTo>
                  <a:lnTo>
                    <a:pt x="1550" y="1624"/>
                  </a:lnTo>
                  <a:lnTo>
                    <a:pt x="1547" y="1626"/>
                  </a:lnTo>
                  <a:lnTo>
                    <a:pt x="1543" y="1630"/>
                  </a:lnTo>
                  <a:lnTo>
                    <a:pt x="1541" y="1636"/>
                  </a:lnTo>
                  <a:lnTo>
                    <a:pt x="1541" y="1634"/>
                  </a:lnTo>
                  <a:lnTo>
                    <a:pt x="1539" y="1632"/>
                  </a:lnTo>
                  <a:lnTo>
                    <a:pt x="1539" y="1632"/>
                  </a:lnTo>
                  <a:lnTo>
                    <a:pt x="1535" y="1636"/>
                  </a:lnTo>
                  <a:lnTo>
                    <a:pt x="1533" y="1638"/>
                  </a:lnTo>
                  <a:lnTo>
                    <a:pt x="1529" y="1643"/>
                  </a:lnTo>
                  <a:lnTo>
                    <a:pt x="1525" y="1645"/>
                  </a:lnTo>
                  <a:lnTo>
                    <a:pt x="1521" y="1649"/>
                  </a:lnTo>
                  <a:lnTo>
                    <a:pt x="1519" y="1651"/>
                  </a:lnTo>
                  <a:lnTo>
                    <a:pt x="1515" y="1651"/>
                  </a:lnTo>
                  <a:lnTo>
                    <a:pt x="1513" y="1651"/>
                  </a:lnTo>
                  <a:lnTo>
                    <a:pt x="1513" y="1655"/>
                  </a:lnTo>
                  <a:lnTo>
                    <a:pt x="1511" y="1659"/>
                  </a:lnTo>
                  <a:lnTo>
                    <a:pt x="1507" y="1661"/>
                  </a:lnTo>
                  <a:lnTo>
                    <a:pt x="1507" y="1659"/>
                  </a:lnTo>
                  <a:lnTo>
                    <a:pt x="1509" y="1659"/>
                  </a:lnTo>
                  <a:lnTo>
                    <a:pt x="1509" y="1657"/>
                  </a:lnTo>
                  <a:lnTo>
                    <a:pt x="1507" y="1657"/>
                  </a:lnTo>
                  <a:lnTo>
                    <a:pt x="1507" y="1659"/>
                  </a:lnTo>
                  <a:lnTo>
                    <a:pt x="1505" y="1661"/>
                  </a:lnTo>
                  <a:lnTo>
                    <a:pt x="1504" y="1663"/>
                  </a:lnTo>
                  <a:lnTo>
                    <a:pt x="1504" y="1665"/>
                  </a:lnTo>
                  <a:lnTo>
                    <a:pt x="1504" y="1669"/>
                  </a:lnTo>
                  <a:lnTo>
                    <a:pt x="1457" y="1708"/>
                  </a:lnTo>
                  <a:lnTo>
                    <a:pt x="1414" y="1757"/>
                  </a:lnTo>
                  <a:lnTo>
                    <a:pt x="1373" y="1813"/>
                  </a:lnTo>
                  <a:lnTo>
                    <a:pt x="1335" y="1874"/>
                  </a:lnTo>
                  <a:lnTo>
                    <a:pt x="1302" y="1936"/>
                  </a:lnTo>
                  <a:lnTo>
                    <a:pt x="1275" y="1999"/>
                  </a:lnTo>
                  <a:lnTo>
                    <a:pt x="1253" y="2059"/>
                  </a:lnTo>
                  <a:lnTo>
                    <a:pt x="1247" y="2079"/>
                  </a:lnTo>
                  <a:lnTo>
                    <a:pt x="1242" y="2100"/>
                  </a:lnTo>
                  <a:lnTo>
                    <a:pt x="1238" y="2122"/>
                  </a:lnTo>
                  <a:lnTo>
                    <a:pt x="1234" y="2141"/>
                  </a:lnTo>
                  <a:lnTo>
                    <a:pt x="1234" y="2157"/>
                  </a:lnTo>
                  <a:lnTo>
                    <a:pt x="1234" y="2159"/>
                  </a:lnTo>
                  <a:lnTo>
                    <a:pt x="1232" y="2159"/>
                  </a:lnTo>
                  <a:lnTo>
                    <a:pt x="1230" y="2161"/>
                  </a:lnTo>
                  <a:lnTo>
                    <a:pt x="1228" y="2163"/>
                  </a:lnTo>
                  <a:lnTo>
                    <a:pt x="1228" y="2165"/>
                  </a:lnTo>
                  <a:lnTo>
                    <a:pt x="1228" y="2167"/>
                  </a:lnTo>
                  <a:lnTo>
                    <a:pt x="1232" y="2167"/>
                  </a:lnTo>
                  <a:lnTo>
                    <a:pt x="1230" y="2167"/>
                  </a:lnTo>
                  <a:lnTo>
                    <a:pt x="1228" y="2167"/>
                  </a:lnTo>
                  <a:lnTo>
                    <a:pt x="1228" y="2168"/>
                  </a:lnTo>
                  <a:lnTo>
                    <a:pt x="1230" y="2170"/>
                  </a:lnTo>
                  <a:lnTo>
                    <a:pt x="1230" y="2172"/>
                  </a:lnTo>
                  <a:lnTo>
                    <a:pt x="1230" y="2174"/>
                  </a:lnTo>
                  <a:lnTo>
                    <a:pt x="1230" y="2178"/>
                  </a:lnTo>
                  <a:lnTo>
                    <a:pt x="1228" y="2176"/>
                  </a:lnTo>
                  <a:lnTo>
                    <a:pt x="1226" y="2176"/>
                  </a:lnTo>
                  <a:lnTo>
                    <a:pt x="1226" y="2176"/>
                  </a:lnTo>
                  <a:lnTo>
                    <a:pt x="1226" y="2178"/>
                  </a:lnTo>
                  <a:lnTo>
                    <a:pt x="1226" y="2180"/>
                  </a:lnTo>
                  <a:lnTo>
                    <a:pt x="1228" y="2180"/>
                  </a:lnTo>
                  <a:lnTo>
                    <a:pt x="1230" y="2182"/>
                  </a:lnTo>
                  <a:lnTo>
                    <a:pt x="1228" y="2182"/>
                  </a:lnTo>
                  <a:lnTo>
                    <a:pt x="1226" y="2184"/>
                  </a:lnTo>
                  <a:lnTo>
                    <a:pt x="1226" y="2186"/>
                  </a:lnTo>
                  <a:lnTo>
                    <a:pt x="1226" y="2188"/>
                  </a:lnTo>
                  <a:lnTo>
                    <a:pt x="1226" y="2192"/>
                  </a:lnTo>
                  <a:lnTo>
                    <a:pt x="1228" y="2194"/>
                  </a:lnTo>
                  <a:lnTo>
                    <a:pt x="1228" y="2196"/>
                  </a:lnTo>
                  <a:lnTo>
                    <a:pt x="1226" y="2196"/>
                  </a:lnTo>
                  <a:lnTo>
                    <a:pt x="1226" y="2194"/>
                  </a:lnTo>
                  <a:lnTo>
                    <a:pt x="1224" y="2190"/>
                  </a:lnTo>
                  <a:lnTo>
                    <a:pt x="1224" y="2194"/>
                  </a:lnTo>
                  <a:lnTo>
                    <a:pt x="1224" y="2198"/>
                  </a:lnTo>
                  <a:lnTo>
                    <a:pt x="1224" y="2202"/>
                  </a:lnTo>
                  <a:lnTo>
                    <a:pt x="1224" y="2204"/>
                  </a:lnTo>
                  <a:lnTo>
                    <a:pt x="1224" y="2208"/>
                  </a:lnTo>
                  <a:lnTo>
                    <a:pt x="1224" y="2209"/>
                  </a:lnTo>
                  <a:lnTo>
                    <a:pt x="1224" y="2209"/>
                  </a:lnTo>
                  <a:lnTo>
                    <a:pt x="1222" y="2209"/>
                  </a:lnTo>
                  <a:lnTo>
                    <a:pt x="1220" y="2206"/>
                  </a:lnTo>
                  <a:lnTo>
                    <a:pt x="1220" y="2209"/>
                  </a:lnTo>
                  <a:lnTo>
                    <a:pt x="1220" y="2211"/>
                  </a:lnTo>
                  <a:lnTo>
                    <a:pt x="1222" y="2213"/>
                  </a:lnTo>
                  <a:lnTo>
                    <a:pt x="1224" y="2215"/>
                  </a:lnTo>
                  <a:lnTo>
                    <a:pt x="1226" y="2217"/>
                  </a:lnTo>
                  <a:lnTo>
                    <a:pt x="1222" y="2217"/>
                  </a:lnTo>
                  <a:lnTo>
                    <a:pt x="1222" y="2219"/>
                  </a:lnTo>
                  <a:lnTo>
                    <a:pt x="1222" y="2221"/>
                  </a:lnTo>
                  <a:lnTo>
                    <a:pt x="1222" y="2223"/>
                  </a:lnTo>
                  <a:lnTo>
                    <a:pt x="1224" y="2227"/>
                  </a:lnTo>
                  <a:lnTo>
                    <a:pt x="1224" y="2231"/>
                  </a:lnTo>
                  <a:lnTo>
                    <a:pt x="1222" y="2233"/>
                  </a:lnTo>
                  <a:lnTo>
                    <a:pt x="1220" y="2237"/>
                  </a:lnTo>
                  <a:lnTo>
                    <a:pt x="1220" y="2235"/>
                  </a:lnTo>
                  <a:lnTo>
                    <a:pt x="1220" y="2231"/>
                  </a:lnTo>
                  <a:lnTo>
                    <a:pt x="1220" y="2229"/>
                  </a:lnTo>
                  <a:lnTo>
                    <a:pt x="1220" y="2225"/>
                  </a:lnTo>
                  <a:lnTo>
                    <a:pt x="1220" y="2225"/>
                  </a:lnTo>
                  <a:lnTo>
                    <a:pt x="1218" y="2227"/>
                  </a:lnTo>
                  <a:lnTo>
                    <a:pt x="1218" y="2233"/>
                  </a:lnTo>
                  <a:lnTo>
                    <a:pt x="1218" y="2235"/>
                  </a:lnTo>
                  <a:lnTo>
                    <a:pt x="1220" y="2239"/>
                  </a:lnTo>
                  <a:lnTo>
                    <a:pt x="1224" y="2241"/>
                  </a:lnTo>
                  <a:lnTo>
                    <a:pt x="1220" y="2252"/>
                  </a:lnTo>
                  <a:lnTo>
                    <a:pt x="1220" y="2274"/>
                  </a:lnTo>
                  <a:lnTo>
                    <a:pt x="1220" y="2297"/>
                  </a:lnTo>
                  <a:lnTo>
                    <a:pt x="1220" y="2319"/>
                  </a:lnTo>
                  <a:lnTo>
                    <a:pt x="1220" y="2336"/>
                  </a:lnTo>
                  <a:lnTo>
                    <a:pt x="1222" y="2334"/>
                  </a:lnTo>
                  <a:lnTo>
                    <a:pt x="1222" y="2332"/>
                  </a:lnTo>
                  <a:lnTo>
                    <a:pt x="1224" y="2332"/>
                  </a:lnTo>
                  <a:lnTo>
                    <a:pt x="1222" y="2336"/>
                  </a:lnTo>
                  <a:lnTo>
                    <a:pt x="1222" y="2340"/>
                  </a:lnTo>
                  <a:lnTo>
                    <a:pt x="1224" y="2342"/>
                  </a:lnTo>
                  <a:lnTo>
                    <a:pt x="1224" y="2346"/>
                  </a:lnTo>
                  <a:lnTo>
                    <a:pt x="1224" y="2346"/>
                  </a:lnTo>
                  <a:lnTo>
                    <a:pt x="1224" y="2346"/>
                  </a:lnTo>
                  <a:lnTo>
                    <a:pt x="1220" y="2344"/>
                  </a:lnTo>
                  <a:lnTo>
                    <a:pt x="1220" y="2348"/>
                  </a:lnTo>
                  <a:lnTo>
                    <a:pt x="1222" y="2348"/>
                  </a:lnTo>
                  <a:lnTo>
                    <a:pt x="1224" y="2350"/>
                  </a:lnTo>
                  <a:lnTo>
                    <a:pt x="1224" y="2350"/>
                  </a:lnTo>
                  <a:lnTo>
                    <a:pt x="1226" y="2352"/>
                  </a:lnTo>
                  <a:lnTo>
                    <a:pt x="1228" y="2354"/>
                  </a:lnTo>
                  <a:lnTo>
                    <a:pt x="1224" y="2354"/>
                  </a:lnTo>
                  <a:lnTo>
                    <a:pt x="1224" y="2356"/>
                  </a:lnTo>
                  <a:lnTo>
                    <a:pt x="1222" y="2358"/>
                  </a:lnTo>
                  <a:lnTo>
                    <a:pt x="1224" y="2358"/>
                  </a:lnTo>
                  <a:lnTo>
                    <a:pt x="1224" y="2360"/>
                  </a:lnTo>
                  <a:lnTo>
                    <a:pt x="1226" y="2358"/>
                  </a:lnTo>
                  <a:lnTo>
                    <a:pt x="1228" y="2356"/>
                  </a:lnTo>
                  <a:lnTo>
                    <a:pt x="1228" y="2360"/>
                  </a:lnTo>
                  <a:lnTo>
                    <a:pt x="1228" y="2362"/>
                  </a:lnTo>
                  <a:lnTo>
                    <a:pt x="1228" y="2364"/>
                  </a:lnTo>
                  <a:lnTo>
                    <a:pt x="1228" y="2364"/>
                  </a:lnTo>
                  <a:lnTo>
                    <a:pt x="1226" y="2366"/>
                  </a:lnTo>
                  <a:lnTo>
                    <a:pt x="1228" y="2370"/>
                  </a:lnTo>
                  <a:lnTo>
                    <a:pt x="1230" y="2371"/>
                  </a:lnTo>
                  <a:lnTo>
                    <a:pt x="1230" y="2373"/>
                  </a:lnTo>
                  <a:lnTo>
                    <a:pt x="1230" y="2377"/>
                  </a:lnTo>
                  <a:lnTo>
                    <a:pt x="1230" y="2381"/>
                  </a:lnTo>
                  <a:lnTo>
                    <a:pt x="1238" y="2395"/>
                  </a:lnTo>
                  <a:lnTo>
                    <a:pt x="1245" y="2412"/>
                  </a:lnTo>
                  <a:lnTo>
                    <a:pt x="1253" y="2430"/>
                  </a:lnTo>
                  <a:lnTo>
                    <a:pt x="1263" y="2446"/>
                  </a:lnTo>
                  <a:lnTo>
                    <a:pt x="1277" y="2459"/>
                  </a:lnTo>
                  <a:lnTo>
                    <a:pt x="1292" y="2469"/>
                  </a:lnTo>
                  <a:lnTo>
                    <a:pt x="1312" y="2471"/>
                  </a:lnTo>
                  <a:lnTo>
                    <a:pt x="1371" y="2459"/>
                  </a:lnTo>
                  <a:lnTo>
                    <a:pt x="1427" y="2436"/>
                  </a:lnTo>
                  <a:lnTo>
                    <a:pt x="1482" y="2405"/>
                  </a:lnTo>
                  <a:lnTo>
                    <a:pt x="1535" y="2368"/>
                  </a:lnTo>
                  <a:lnTo>
                    <a:pt x="1584" y="2329"/>
                  </a:lnTo>
                  <a:lnTo>
                    <a:pt x="1625" y="2288"/>
                  </a:lnTo>
                  <a:lnTo>
                    <a:pt x="1691" y="2213"/>
                  </a:lnTo>
                  <a:lnTo>
                    <a:pt x="1750" y="2137"/>
                  </a:lnTo>
                  <a:lnTo>
                    <a:pt x="1801" y="2061"/>
                  </a:lnTo>
                  <a:lnTo>
                    <a:pt x="1844" y="1987"/>
                  </a:lnTo>
                  <a:lnTo>
                    <a:pt x="1853" y="1971"/>
                  </a:lnTo>
                  <a:lnTo>
                    <a:pt x="1861" y="1960"/>
                  </a:lnTo>
                  <a:lnTo>
                    <a:pt x="1863" y="1948"/>
                  </a:lnTo>
                  <a:lnTo>
                    <a:pt x="1873" y="1936"/>
                  </a:lnTo>
                  <a:lnTo>
                    <a:pt x="1879" y="1923"/>
                  </a:lnTo>
                  <a:lnTo>
                    <a:pt x="1885" y="1907"/>
                  </a:lnTo>
                  <a:lnTo>
                    <a:pt x="1895" y="1893"/>
                  </a:lnTo>
                  <a:lnTo>
                    <a:pt x="1893" y="1893"/>
                  </a:lnTo>
                  <a:lnTo>
                    <a:pt x="1891" y="1893"/>
                  </a:lnTo>
                  <a:lnTo>
                    <a:pt x="1891" y="1891"/>
                  </a:lnTo>
                  <a:lnTo>
                    <a:pt x="1896" y="1891"/>
                  </a:lnTo>
                  <a:lnTo>
                    <a:pt x="1895" y="1887"/>
                  </a:lnTo>
                  <a:lnTo>
                    <a:pt x="1895" y="1885"/>
                  </a:lnTo>
                  <a:lnTo>
                    <a:pt x="1896" y="1885"/>
                  </a:lnTo>
                  <a:lnTo>
                    <a:pt x="1896" y="1883"/>
                  </a:lnTo>
                  <a:lnTo>
                    <a:pt x="1896" y="1883"/>
                  </a:lnTo>
                  <a:lnTo>
                    <a:pt x="1896" y="1882"/>
                  </a:lnTo>
                  <a:lnTo>
                    <a:pt x="1895" y="1880"/>
                  </a:lnTo>
                  <a:lnTo>
                    <a:pt x="1900" y="1880"/>
                  </a:lnTo>
                  <a:lnTo>
                    <a:pt x="1900" y="1876"/>
                  </a:lnTo>
                  <a:lnTo>
                    <a:pt x="1902" y="1874"/>
                  </a:lnTo>
                  <a:lnTo>
                    <a:pt x="1902" y="1872"/>
                  </a:lnTo>
                  <a:lnTo>
                    <a:pt x="1900" y="1872"/>
                  </a:lnTo>
                  <a:lnTo>
                    <a:pt x="1898" y="1870"/>
                  </a:lnTo>
                  <a:lnTo>
                    <a:pt x="1902" y="1870"/>
                  </a:lnTo>
                  <a:lnTo>
                    <a:pt x="1904" y="1868"/>
                  </a:lnTo>
                  <a:lnTo>
                    <a:pt x="1906" y="1866"/>
                  </a:lnTo>
                  <a:lnTo>
                    <a:pt x="1906" y="1862"/>
                  </a:lnTo>
                  <a:lnTo>
                    <a:pt x="1904" y="1860"/>
                  </a:lnTo>
                  <a:lnTo>
                    <a:pt x="1902" y="1858"/>
                  </a:lnTo>
                  <a:lnTo>
                    <a:pt x="1910" y="1858"/>
                  </a:lnTo>
                  <a:lnTo>
                    <a:pt x="1910" y="1854"/>
                  </a:lnTo>
                  <a:lnTo>
                    <a:pt x="1910" y="1852"/>
                  </a:lnTo>
                  <a:lnTo>
                    <a:pt x="1910" y="1850"/>
                  </a:lnTo>
                  <a:lnTo>
                    <a:pt x="1910" y="1850"/>
                  </a:lnTo>
                  <a:lnTo>
                    <a:pt x="1908" y="1848"/>
                  </a:lnTo>
                  <a:lnTo>
                    <a:pt x="1914" y="1848"/>
                  </a:lnTo>
                  <a:lnTo>
                    <a:pt x="1914" y="1844"/>
                  </a:lnTo>
                  <a:lnTo>
                    <a:pt x="1914" y="1842"/>
                  </a:lnTo>
                  <a:lnTo>
                    <a:pt x="1914" y="1841"/>
                  </a:lnTo>
                  <a:lnTo>
                    <a:pt x="1914" y="1839"/>
                  </a:lnTo>
                  <a:lnTo>
                    <a:pt x="1912" y="1837"/>
                  </a:lnTo>
                  <a:lnTo>
                    <a:pt x="1916" y="1837"/>
                  </a:lnTo>
                  <a:lnTo>
                    <a:pt x="1918" y="1835"/>
                  </a:lnTo>
                  <a:lnTo>
                    <a:pt x="1920" y="1833"/>
                  </a:lnTo>
                  <a:lnTo>
                    <a:pt x="1920" y="1829"/>
                  </a:lnTo>
                  <a:lnTo>
                    <a:pt x="1920" y="1827"/>
                  </a:lnTo>
                  <a:lnTo>
                    <a:pt x="1918" y="1823"/>
                  </a:lnTo>
                  <a:lnTo>
                    <a:pt x="1916" y="1821"/>
                  </a:lnTo>
                  <a:lnTo>
                    <a:pt x="1920" y="1823"/>
                  </a:lnTo>
                  <a:lnTo>
                    <a:pt x="1920" y="1823"/>
                  </a:lnTo>
                  <a:lnTo>
                    <a:pt x="1922" y="1823"/>
                  </a:lnTo>
                  <a:lnTo>
                    <a:pt x="1922" y="1821"/>
                  </a:lnTo>
                  <a:lnTo>
                    <a:pt x="1924" y="1819"/>
                  </a:lnTo>
                  <a:lnTo>
                    <a:pt x="1926" y="1817"/>
                  </a:lnTo>
                  <a:lnTo>
                    <a:pt x="1926" y="1815"/>
                  </a:lnTo>
                  <a:lnTo>
                    <a:pt x="1924" y="1813"/>
                  </a:lnTo>
                  <a:lnTo>
                    <a:pt x="1922" y="1813"/>
                  </a:lnTo>
                  <a:lnTo>
                    <a:pt x="1922" y="1813"/>
                  </a:lnTo>
                  <a:lnTo>
                    <a:pt x="1920" y="1811"/>
                  </a:lnTo>
                  <a:lnTo>
                    <a:pt x="1924" y="1811"/>
                  </a:lnTo>
                  <a:lnTo>
                    <a:pt x="1928" y="1813"/>
                  </a:lnTo>
                  <a:lnTo>
                    <a:pt x="1928" y="1809"/>
                  </a:lnTo>
                  <a:lnTo>
                    <a:pt x="1928" y="1805"/>
                  </a:lnTo>
                  <a:lnTo>
                    <a:pt x="1930" y="1802"/>
                  </a:lnTo>
                  <a:lnTo>
                    <a:pt x="1930" y="1800"/>
                  </a:lnTo>
                  <a:lnTo>
                    <a:pt x="1928" y="1796"/>
                  </a:lnTo>
                  <a:lnTo>
                    <a:pt x="1930" y="1798"/>
                  </a:lnTo>
                  <a:lnTo>
                    <a:pt x="1932" y="1796"/>
                  </a:lnTo>
                  <a:lnTo>
                    <a:pt x="1932" y="1794"/>
                  </a:lnTo>
                  <a:lnTo>
                    <a:pt x="1934" y="1792"/>
                  </a:lnTo>
                  <a:lnTo>
                    <a:pt x="1934" y="1788"/>
                  </a:lnTo>
                  <a:lnTo>
                    <a:pt x="1932" y="1786"/>
                  </a:lnTo>
                  <a:lnTo>
                    <a:pt x="1930" y="1786"/>
                  </a:lnTo>
                  <a:lnTo>
                    <a:pt x="1934" y="1786"/>
                  </a:lnTo>
                  <a:lnTo>
                    <a:pt x="1936" y="1788"/>
                  </a:lnTo>
                  <a:lnTo>
                    <a:pt x="1938" y="1784"/>
                  </a:lnTo>
                  <a:lnTo>
                    <a:pt x="1938" y="1780"/>
                  </a:lnTo>
                  <a:lnTo>
                    <a:pt x="1938" y="1776"/>
                  </a:lnTo>
                  <a:lnTo>
                    <a:pt x="1936" y="1772"/>
                  </a:lnTo>
                  <a:lnTo>
                    <a:pt x="1934" y="1770"/>
                  </a:lnTo>
                  <a:lnTo>
                    <a:pt x="1938" y="1770"/>
                  </a:lnTo>
                  <a:lnTo>
                    <a:pt x="1939" y="1772"/>
                  </a:lnTo>
                  <a:lnTo>
                    <a:pt x="1951" y="1729"/>
                  </a:lnTo>
                  <a:lnTo>
                    <a:pt x="1963" y="1686"/>
                  </a:lnTo>
                  <a:lnTo>
                    <a:pt x="1971" y="1638"/>
                  </a:lnTo>
                  <a:lnTo>
                    <a:pt x="1971" y="1591"/>
                  </a:lnTo>
                  <a:lnTo>
                    <a:pt x="1971" y="1593"/>
                  </a:lnTo>
                  <a:lnTo>
                    <a:pt x="1969" y="1595"/>
                  </a:lnTo>
                  <a:lnTo>
                    <a:pt x="1967" y="1597"/>
                  </a:lnTo>
                  <a:lnTo>
                    <a:pt x="1967" y="1595"/>
                  </a:lnTo>
                  <a:lnTo>
                    <a:pt x="1967" y="1593"/>
                  </a:lnTo>
                  <a:lnTo>
                    <a:pt x="1967" y="1593"/>
                  </a:lnTo>
                  <a:lnTo>
                    <a:pt x="1965" y="1593"/>
                  </a:lnTo>
                  <a:lnTo>
                    <a:pt x="1965" y="1591"/>
                  </a:lnTo>
                  <a:lnTo>
                    <a:pt x="1963" y="1591"/>
                  </a:lnTo>
                  <a:lnTo>
                    <a:pt x="1963" y="1587"/>
                  </a:lnTo>
                  <a:lnTo>
                    <a:pt x="1951" y="1583"/>
                  </a:lnTo>
                  <a:lnTo>
                    <a:pt x="1945" y="1573"/>
                  </a:lnTo>
                  <a:lnTo>
                    <a:pt x="1941" y="1559"/>
                  </a:lnTo>
                  <a:lnTo>
                    <a:pt x="1939" y="1544"/>
                  </a:lnTo>
                  <a:lnTo>
                    <a:pt x="1938" y="1530"/>
                  </a:lnTo>
                  <a:lnTo>
                    <a:pt x="1932" y="1518"/>
                  </a:lnTo>
                  <a:lnTo>
                    <a:pt x="1928" y="1518"/>
                  </a:lnTo>
                  <a:lnTo>
                    <a:pt x="1928" y="1518"/>
                  </a:lnTo>
                  <a:lnTo>
                    <a:pt x="1928" y="1518"/>
                  </a:lnTo>
                  <a:lnTo>
                    <a:pt x="1928" y="1520"/>
                  </a:lnTo>
                  <a:lnTo>
                    <a:pt x="1928" y="1522"/>
                  </a:lnTo>
                  <a:lnTo>
                    <a:pt x="1928" y="1522"/>
                  </a:lnTo>
                  <a:lnTo>
                    <a:pt x="1928" y="1522"/>
                  </a:lnTo>
                  <a:lnTo>
                    <a:pt x="1924" y="1522"/>
                  </a:lnTo>
                  <a:lnTo>
                    <a:pt x="1920" y="1507"/>
                  </a:lnTo>
                  <a:lnTo>
                    <a:pt x="1910" y="1499"/>
                  </a:lnTo>
                  <a:lnTo>
                    <a:pt x="1895" y="1493"/>
                  </a:lnTo>
                  <a:lnTo>
                    <a:pt x="1879" y="1493"/>
                  </a:lnTo>
                  <a:close/>
                  <a:moveTo>
                    <a:pt x="4884" y="519"/>
                  </a:moveTo>
                  <a:lnTo>
                    <a:pt x="4874" y="521"/>
                  </a:lnTo>
                  <a:lnTo>
                    <a:pt x="4862" y="531"/>
                  </a:lnTo>
                  <a:lnTo>
                    <a:pt x="4847" y="548"/>
                  </a:lnTo>
                  <a:lnTo>
                    <a:pt x="4827" y="574"/>
                  </a:lnTo>
                  <a:lnTo>
                    <a:pt x="4804" y="605"/>
                  </a:lnTo>
                  <a:lnTo>
                    <a:pt x="4772" y="644"/>
                  </a:lnTo>
                  <a:lnTo>
                    <a:pt x="4761" y="660"/>
                  </a:lnTo>
                  <a:lnTo>
                    <a:pt x="4745" y="683"/>
                  </a:lnTo>
                  <a:lnTo>
                    <a:pt x="4724" y="712"/>
                  </a:lnTo>
                  <a:lnTo>
                    <a:pt x="4700" y="747"/>
                  </a:lnTo>
                  <a:lnTo>
                    <a:pt x="4671" y="788"/>
                  </a:lnTo>
                  <a:lnTo>
                    <a:pt x="4640" y="833"/>
                  </a:lnTo>
                  <a:lnTo>
                    <a:pt x="4606" y="882"/>
                  </a:lnTo>
                  <a:lnTo>
                    <a:pt x="4569" y="937"/>
                  </a:lnTo>
                  <a:lnTo>
                    <a:pt x="4532" y="991"/>
                  </a:lnTo>
                  <a:lnTo>
                    <a:pt x="4493" y="1050"/>
                  </a:lnTo>
                  <a:lnTo>
                    <a:pt x="4454" y="1111"/>
                  </a:lnTo>
                  <a:lnTo>
                    <a:pt x="4413" y="1171"/>
                  </a:lnTo>
                  <a:lnTo>
                    <a:pt x="4372" y="1232"/>
                  </a:lnTo>
                  <a:lnTo>
                    <a:pt x="4333" y="1292"/>
                  </a:lnTo>
                  <a:lnTo>
                    <a:pt x="4293" y="1353"/>
                  </a:lnTo>
                  <a:lnTo>
                    <a:pt x="4256" y="1409"/>
                  </a:lnTo>
                  <a:lnTo>
                    <a:pt x="4221" y="1466"/>
                  </a:lnTo>
                  <a:lnTo>
                    <a:pt x="4188" y="1518"/>
                  </a:lnTo>
                  <a:lnTo>
                    <a:pt x="4157" y="1567"/>
                  </a:lnTo>
                  <a:lnTo>
                    <a:pt x="4129" y="1614"/>
                  </a:lnTo>
                  <a:lnTo>
                    <a:pt x="4104" y="1653"/>
                  </a:lnTo>
                  <a:lnTo>
                    <a:pt x="4084" y="1688"/>
                  </a:lnTo>
                  <a:lnTo>
                    <a:pt x="4069" y="1718"/>
                  </a:lnTo>
                  <a:lnTo>
                    <a:pt x="4057" y="1741"/>
                  </a:lnTo>
                  <a:lnTo>
                    <a:pt x="4051" y="1755"/>
                  </a:lnTo>
                  <a:lnTo>
                    <a:pt x="4051" y="1762"/>
                  </a:lnTo>
                  <a:lnTo>
                    <a:pt x="4098" y="1704"/>
                  </a:lnTo>
                  <a:lnTo>
                    <a:pt x="4149" y="1636"/>
                  </a:lnTo>
                  <a:lnTo>
                    <a:pt x="4202" y="1559"/>
                  </a:lnTo>
                  <a:lnTo>
                    <a:pt x="4260" y="1476"/>
                  </a:lnTo>
                  <a:lnTo>
                    <a:pt x="4321" y="1386"/>
                  </a:lnTo>
                  <a:lnTo>
                    <a:pt x="4383" y="1290"/>
                  </a:lnTo>
                  <a:lnTo>
                    <a:pt x="4450" y="1189"/>
                  </a:lnTo>
                  <a:lnTo>
                    <a:pt x="4520" y="1085"/>
                  </a:lnTo>
                  <a:lnTo>
                    <a:pt x="4591" y="976"/>
                  </a:lnTo>
                  <a:lnTo>
                    <a:pt x="4663" y="865"/>
                  </a:lnTo>
                  <a:lnTo>
                    <a:pt x="4737" y="751"/>
                  </a:lnTo>
                  <a:lnTo>
                    <a:pt x="4814" y="638"/>
                  </a:lnTo>
                  <a:lnTo>
                    <a:pt x="4890" y="523"/>
                  </a:lnTo>
                  <a:lnTo>
                    <a:pt x="4884" y="519"/>
                  </a:lnTo>
                  <a:close/>
                  <a:moveTo>
                    <a:pt x="919" y="0"/>
                  </a:moveTo>
                  <a:lnTo>
                    <a:pt x="942" y="6"/>
                  </a:lnTo>
                  <a:lnTo>
                    <a:pt x="966" y="14"/>
                  </a:lnTo>
                  <a:lnTo>
                    <a:pt x="991" y="23"/>
                  </a:lnTo>
                  <a:lnTo>
                    <a:pt x="1015" y="29"/>
                  </a:lnTo>
                  <a:lnTo>
                    <a:pt x="1013" y="31"/>
                  </a:lnTo>
                  <a:lnTo>
                    <a:pt x="1013" y="31"/>
                  </a:lnTo>
                  <a:lnTo>
                    <a:pt x="1015" y="33"/>
                  </a:lnTo>
                  <a:lnTo>
                    <a:pt x="937" y="189"/>
                  </a:lnTo>
                  <a:lnTo>
                    <a:pt x="854" y="349"/>
                  </a:lnTo>
                  <a:lnTo>
                    <a:pt x="772" y="513"/>
                  </a:lnTo>
                  <a:lnTo>
                    <a:pt x="694" y="681"/>
                  </a:lnTo>
                  <a:lnTo>
                    <a:pt x="620" y="849"/>
                  </a:lnTo>
                  <a:lnTo>
                    <a:pt x="553" y="1017"/>
                  </a:lnTo>
                  <a:lnTo>
                    <a:pt x="497" y="1185"/>
                  </a:lnTo>
                  <a:lnTo>
                    <a:pt x="481" y="1239"/>
                  </a:lnTo>
                  <a:lnTo>
                    <a:pt x="465" y="1298"/>
                  </a:lnTo>
                  <a:lnTo>
                    <a:pt x="459" y="1323"/>
                  </a:lnTo>
                  <a:lnTo>
                    <a:pt x="454" y="1349"/>
                  </a:lnTo>
                  <a:lnTo>
                    <a:pt x="448" y="1372"/>
                  </a:lnTo>
                  <a:lnTo>
                    <a:pt x="442" y="1399"/>
                  </a:lnTo>
                  <a:lnTo>
                    <a:pt x="559" y="1394"/>
                  </a:lnTo>
                  <a:lnTo>
                    <a:pt x="680" y="1382"/>
                  </a:lnTo>
                  <a:lnTo>
                    <a:pt x="800" y="1370"/>
                  </a:lnTo>
                  <a:lnTo>
                    <a:pt x="919" y="1360"/>
                  </a:lnTo>
                  <a:lnTo>
                    <a:pt x="960" y="1356"/>
                  </a:lnTo>
                  <a:lnTo>
                    <a:pt x="999" y="1355"/>
                  </a:lnTo>
                  <a:lnTo>
                    <a:pt x="1038" y="1355"/>
                  </a:lnTo>
                  <a:lnTo>
                    <a:pt x="1075" y="1362"/>
                  </a:lnTo>
                  <a:lnTo>
                    <a:pt x="1085" y="1370"/>
                  </a:lnTo>
                  <a:lnTo>
                    <a:pt x="1099" y="1374"/>
                  </a:lnTo>
                  <a:lnTo>
                    <a:pt x="1116" y="1376"/>
                  </a:lnTo>
                  <a:lnTo>
                    <a:pt x="1116" y="1380"/>
                  </a:lnTo>
                  <a:lnTo>
                    <a:pt x="1116" y="1382"/>
                  </a:lnTo>
                  <a:lnTo>
                    <a:pt x="1114" y="1384"/>
                  </a:lnTo>
                  <a:lnTo>
                    <a:pt x="1112" y="1386"/>
                  </a:lnTo>
                  <a:lnTo>
                    <a:pt x="1112" y="1386"/>
                  </a:lnTo>
                  <a:lnTo>
                    <a:pt x="1111" y="1388"/>
                  </a:lnTo>
                  <a:lnTo>
                    <a:pt x="1112" y="1390"/>
                  </a:lnTo>
                  <a:lnTo>
                    <a:pt x="1114" y="1392"/>
                  </a:lnTo>
                  <a:lnTo>
                    <a:pt x="1111" y="1394"/>
                  </a:lnTo>
                  <a:lnTo>
                    <a:pt x="1109" y="1394"/>
                  </a:lnTo>
                  <a:lnTo>
                    <a:pt x="1107" y="1396"/>
                  </a:lnTo>
                  <a:lnTo>
                    <a:pt x="1105" y="1397"/>
                  </a:lnTo>
                  <a:lnTo>
                    <a:pt x="1103" y="1399"/>
                  </a:lnTo>
                  <a:lnTo>
                    <a:pt x="1101" y="1401"/>
                  </a:lnTo>
                  <a:lnTo>
                    <a:pt x="1097" y="1401"/>
                  </a:lnTo>
                  <a:lnTo>
                    <a:pt x="1099" y="1403"/>
                  </a:lnTo>
                  <a:lnTo>
                    <a:pt x="1099" y="1407"/>
                  </a:lnTo>
                  <a:lnTo>
                    <a:pt x="1097" y="1409"/>
                  </a:lnTo>
                  <a:lnTo>
                    <a:pt x="1095" y="1411"/>
                  </a:lnTo>
                  <a:lnTo>
                    <a:pt x="1091" y="1413"/>
                  </a:lnTo>
                  <a:lnTo>
                    <a:pt x="1087" y="1417"/>
                  </a:lnTo>
                  <a:lnTo>
                    <a:pt x="1083" y="1421"/>
                  </a:lnTo>
                  <a:lnTo>
                    <a:pt x="1081" y="1425"/>
                  </a:lnTo>
                  <a:lnTo>
                    <a:pt x="923" y="1437"/>
                  </a:lnTo>
                  <a:lnTo>
                    <a:pt x="757" y="1452"/>
                  </a:lnTo>
                  <a:lnTo>
                    <a:pt x="590" y="1468"/>
                  </a:lnTo>
                  <a:lnTo>
                    <a:pt x="422" y="1479"/>
                  </a:lnTo>
                  <a:lnTo>
                    <a:pt x="420" y="1483"/>
                  </a:lnTo>
                  <a:lnTo>
                    <a:pt x="420" y="1487"/>
                  </a:lnTo>
                  <a:lnTo>
                    <a:pt x="420" y="1489"/>
                  </a:lnTo>
                  <a:lnTo>
                    <a:pt x="418" y="1493"/>
                  </a:lnTo>
                  <a:lnTo>
                    <a:pt x="418" y="1497"/>
                  </a:lnTo>
                  <a:lnTo>
                    <a:pt x="418" y="1503"/>
                  </a:lnTo>
                  <a:lnTo>
                    <a:pt x="416" y="1503"/>
                  </a:lnTo>
                  <a:lnTo>
                    <a:pt x="416" y="1505"/>
                  </a:lnTo>
                  <a:lnTo>
                    <a:pt x="414" y="1507"/>
                  </a:lnTo>
                  <a:lnTo>
                    <a:pt x="413" y="1509"/>
                  </a:lnTo>
                  <a:lnTo>
                    <a:pt x="413" y="1509"/>
                  </a:lnTo>
                  <a:lnTo>
                    <a:pt x="413" y="1511"/>
                  </a:lnTo>
                  <a:lnTo>
                    <a:pt x="414" y="1513"/>
                  </a:lnTo>
                  <a:lnTo>
                    <a:pt x="414" y="1517"/>
                  </a:lnTo>
                  <a:lnTo>
                    <a:pt x="414" y="1520"/>
                  </a:lnTo>
                  <a:lnTo>
                    <a:pt x="413" y="1526"/>
                  </a:lnTo>
                  <a:lnTo>
                    <a:pt x="411" y="1530"/>
                  </a:lnTo>
                  <a:lnTo>
                    <a:pt x="409" y="1536"/>
                  </a:lnTo>
                  <a:lnTo>
                    <a:pt x="407" y="1540"/>
                  </a:lnTo>
                  <a:lnTo>
                    <a:pt x="407" y="1540"/>
                  </a:lnTo>
                  <a:lnTo>
                    <a:pt x="407" y="1544"/>
                  </a:lnTo>
                  <a:lnTo>
                    <a:pt x="409" y="1546"/>
                  </a:lnTo>
                  <a:lnTo>
                    <a:pt x="409" y="1552"/>
                  </a:lnTo>
                  <a:lnTo>
                    <a:pt x="409" y="1556"/>
                  </a:lnTo>
                  <a:lnTo>
                    <a:pt x="405" y="1563"/>
                  </a:lnTo>
                  <a:lnTo>
                    <a:pt x="403" y="1571"/>
                  </a:lnTo>
                  <a:lnTo>
                    <a:pt x="401" y="1579"/>
                  </a:lnTo>
                  <a:lnTo>
                    <a:pt x="403" y="1591"/>
                  </a:lnTo>
                  <a:lnTo>
                    <a:pt x="399" y="1587"/>
                  </a:lnTo>
                  <a:lnTo>
                    <a:pt x="399" y="1587"/>
                  </a:lnTo>
                  <a:lnTo>
                    <a:pt x="399" y="1587"/>
                  </a:lnTo>
                  <a:lnTo>
                    <a:pt x="399" y="1589"/>
                  </a:lnTo>
                  <a:lnTo>
                    <a:pt x="399" y="1593"/>
                  </a:lnTo>
                  <a:lnTo>
                    <a:pt x="399" y="1595"/>
                  </a:lnTo>
                  <a:lnTo>
                    <a:pt x="399" y="1599"/>
                  </a:lnTo>
                  <a:lnTo>
                    <a:pt x="401" y="1602"/>
                  </a:lnTo>
                  <a:lnTo>
                    <a:pt x="399" y="1604"/>
                  </a:lnTo>
                  <a:lnTo>
                    <a:pt x="395" y="1616"/>
                  </a:lnTo>
                  <a:lnTo>
                    <a:pt x="393" y="1626"/>
                  </a:lnTo>
                  <a:lnTo>
                    <a:pt x="393" y="1640"/>
                  </a:lnTo>
                  <a:lnTo>
                    <a:pt x="391" y="1638"/>
                  </a:lnTo>
                  <a:lnTo>
                    <a:pt x="389" y="1638"/>
                  </a:lnTo>
                  <a:lnTo>
                    <a:pt x="389" y="1640"/>
                  </a:lnTo>
                  <a:lnTo>
                    <a:pt x="389" y="1643"/>
                  </a:lnTo>
                  <a:lnTo>
                    <a:pt x="389" y="1645"/>
                  </a:lnTo>
                  <a:lnTo>
                    <a:pt x="389" y="1649"/>
                  </a:lnTo>
                  <a:lnTo>
                    <a:pt x="389" y="1653"/>
                  </a:lnTo>
                  <a:lnTo>
                    <a:pt x="389" y="1657"/>
                  </a:lnTo>
                  <a:lnTo>
                    <a:pt x="387" y="1659"/>
                  </a:lnTo>
                  <a:lnTo>
                    <a:pt x="385" y="1659"/>
                  </a:lnTo>
                  <a:lnTo>
                    <a:pt x="387" y="1661"/>
                  </a:lnTo>
                  <a:lnTo>
                    <a:pt x="387" y="1663"/>
                  </a:lnTo>
                  <a:lnTo>
                    <a:pt x="387" y="1663"/>
                  </a:lnTo>
                  <a:lnTo>
                    <a:pt x="387" y="1665"/>
                  </a:lnTo>
                  <a:lnTo>
                    <a:pt x="385" y="1667"/>
                  </a:lnTo>
                  <a:lnTo>
                    <a:pt x="385" y="1671"/>
                  </a:lnTo>
                  <a:lnTo>
                    <a:pt x="387" y="1675"/>
                  </a:lnTo>
                  <a:lnTo>
                    <a:pt x="385" y="1673"/>
                  </a:lnTo>
                  <a:lnTo>
                    <a:pt x="383" y="1673"/>
                  </a:lnTo>
                  <a:lnTo>
                    <a:pt x="383" y="1673"/>
                  </a:lnTo>
                  <a:lnTo>
                    <a:pt x="383" y="1675"/>
                  </a:lnTo>
                  <a:lnTo>
                    <a:pt x="385" y="1677"/>
                  </a:lnTo>
                  <a:lnTo>
                    <a:pt x="385" y="1679"/>
                  </a:lnTo>
                  <a:lnTo>
                    <a:pt x="385" y="1680"/>
                  </a:lnTo>
                  <a:lnTo>
                    <a:pt x="383" y="1682"/>
                  </a:lnTo>
                  <a:lnTo>
                    <a:pt x="383" y="1684"/>
                  </a:lnTo>
                  <a:lnTo>
                    <a:pt x="385" y="1690"/>
                  </a:lnTo>
                  <a:lnTo>
                    <a:pt x="383" y="1688"/>
                  </a:lnTo>
                  <a:lnTo>
                    <a:pt x="381" y="1686"/>
                  </a:lnTo>
                  <a:lnTo>
                    <a:pt x="381" y="1688"/>
                  </a:lnTo>
                  <a:lnTo>
                    <a:pt x="381" y="1690"/>
                  </a:lnTo>
                  <a:lnTo>
                    <a:pt x="381" y="1694"/>
                  </a:lnTo>
                  <a:lnTo>
                    <a:pt x="381" y="1696"/>
                  </a:lnTo>
                  <a:lnTo>
                    <a:pt x="381" y="1700"/>
                  </a:lnTo>
                  <a:lnTo>
                    <a:pt x="383" y="1702"/>
                  </a:lnTo>
                  <a:lnTo>
                    <a:pt x="381" y="1702"/>
                  </a:lnTo>
                  <a:lnTo>
                    <a:pt x="381" y="1700"/>
                  </a:lnTo>
                  <a:lnTo>
                    <a:pt x="379" y="1698"/>
                  </a:lnTo>
                  <a:lnTo>
                    <a:pt x="379" y="1704"/>
                  </a:lnTo>
                  <a:lnTo>
                    <a:pt x="379" y="1708"/>
                  </a:lnTo>
                  <a:lnTo>
                    <a:pt x="377" y="1712"/>
                  </a:lnTo>
                  <a:lnTo>
                    <a:pt x="377" y="1716"/>
                  </a:lnTo>
                  <a:lnTo>
                    <a:pt x="377" y="1721"/>
                  </a:lnTo>
                  <a:lnTo>
                    <a:pt x="377" y="1729"/>
                  </a:lnTo>
                  <a:lnTo>
                    <a:pt x="377" y="1727"/>
                  </a:lnTo>
                  <a:lnTo>
                    <a:pt x="375" y="1727"/>
                  </a:lnTo>
                  <a:lnTo>
                    <a:pt x="373" y="1727"/>
                  </a:lnTo>
                  <a:lnTo>
                    <a:pt x="375" y="1729"/>
                  </a:lnTo>
                  <a:lnTo>
                    <a:pt x="375" y="1731"/>
                  </a:lnTo>
                  <a:lnTo>
                    <a:pt x="375" y="1733"/>
                  </a:lnTo>
                  <a:lnTo>
                    <a:pt x="375" y="1733"/>
                  </a:lnTo>
                  <a:lnTo>
                    <a:pt x="375" y="1735"/>
                  </a:lnTo>
                  <a:lnTo>
                    <a:pt x="375" y="1739"/>
                  </a:lnTo>
                  <a:lnTo>
                    <a:pt x="375" y="1743"/>
                  </a:lnTo>
                  <a:lnTo>
                    <a:pt x="373" y="1743"/>
                  </a:lnTo>
                  <a:lnTo>
                    <a:pt x="373" y="1743"/>
                  </a:lnTo>
                  <a:lnTo>
                    <a:pt x="373" y="1745"/>
                  </a:lnTo>
                  <a:lnTo>
                    <a:pt x="373" y="1747"/>
                  </a:lnTo>
                  <a:lnTo>
                    <a:pt x="373" y="1751"/>
                  </a:lnTo>
                  <a:lnTo>
                    <a:pt x="373" y="1755"/>
                  </a:lnTo>
                  <a:lnTo>
                    <a:pt x="373" y="1759"/>
                  </a:lnTo>
                  <a:lnTo>
                    <a:pt x="371" y="1757"/>
                  </a:lnTo>
                  <a:lnTo>
                    <a:pt x="371" y="1755"/>
                  </a:lnTo>
                  <a:lnTo>
                    <a:pt x="370" y="1757"/>
                  </a:lnTo>
                  <a:lnTo>
                    <a:pt x="370" y="1757"/>
                  </a:lnTo>
                  <a:lnTo>
                    <a:pt x="370" y="1759"/>
                  </a:lnTo>
                  <a:lnTo>
                    <a:pt x="371" y="1761"/>
                  </a:lnTo>
                  <a:lnTo>
                    <a:pt x="373" y="1761"/>
                  </a:lnTo>
                  <a:lnTo>
                    <a:pt x="371" y="1762"/>
                  </a:lnTo>
                  <a:lnTo>
                    <a:pt x="371" y="1766"/>
                  </a:lnTo>
                  <a:lnTo>
                    <a:pt x="371" y="1770"/>
                  </a:lnTo>
                  <a:lnTo>
                    <a:pt x="371" y="1774"/>
                  </a:lnTo>
                  <a:lnTo>
                    <a:pt x="370" y="1778"/>
                  </a:lnTo>
                  <a:lnTo>
                    <a:pt x="370" y="1780"/>
                  </a:lnTo>
                  <a:lnTo>
                    <a:pt x="368" y="1782"/>
                  </a:lnTo>
                  <a:lnTo>
                    <a:pt x="366" y="1782"/>
                  </a:lnTo>
                  <a:lnTo>
                    <a:pt x="366" y="1784"/>
                  </a:lnTo>
                  <a:lnTo>
                    <a:pt x="368" y="1786"/>
                  </a:lnTo>
                  <a:lnTo>
                    <a:pt x="368" y="1786"/>
                  </a:lnTo>
                  <a:lnTo>
                    <a:pt x="370" y="1788"/>
                  </a:lnTo>
                  <a:lnTo>
                    <a:pt x="370" y="1788"/>
                  </a:lnTo>
                  <a:lnTo>
                    <a:pt x="370" y="1792"/>
                  </a:lnTo>
                  <a:lnTo>
                    <a:pt x="368" y="1792"/>
                  </a:lnTo>
                  <a:lnTo>
                    <a:pt x="368" y="1790"/>
                  </a:lnTo>
                  <a:lnTo>
                    <a:pt x="368" y="1788"/>
                  </a:lnTo>
                  <a:lnTo>
                    <a:pt x="364" y="1807"/>
                  </a:lnTo>
                  <a:lnTo>
                    <a:pt x="364" y="1833"/>
                  </a:lnTo>
                  <a:lnTo>
                    <a:pt x="362" y="1831"/>
                  </a:lnTo>
                  <a:lnTo>
                    <a:pt x="360" y="1829"/>
                  </a:lnTo>
                  <a:lnTo>
                    <a:pt x="360" y="1831"/>
                  </a:lnTo>
                  <a:lnTo>
                    <a:pt x="358" y="1831"/>
                  </a:lnTo>
                  <a:lnTo>
                    <a:pt x="358" y="1833"/>
                  </a:lnTo>
                  <a:lnTo>
                    <a:pt x="360" y="1835"/>
                  </a:lnTo>
                  <a:lnTo>
                    <a:pt x="364" y="1835"/>
                  </a:lnTo>
                  <a:lnTo>
                    <a:pt x="360" y="1837"/>
                  </a:lnTo>
                  <a:lnTo>
                    <a:pt x="360" y="1839"/>
                  </a:lnTo>
                  <a:lnTo>
                    <a:pt x="360" y="1842"/>
                  </a:lnTo>
                  <a:lnTo>
                    <a:pt x="362" y="1846"/>
                  </a:lnTo>
                  <a:lnTo>
                    <a:pt x="360" y="1852"/>
                  </a:lnTo>
                  <a:lnTo>
                    <a:pt x="360" y="1852"/>
                  </a:lnTo>
                  <a:lnTo>
                    <a:pt x="358" y="1850"/>
                  </a:lnTo>
                  <a:lnTo>
                    <a:pt x="358" y="1848"/>
                  </a:lnTo>
                  <a:lnTo>
                    <a:pt x="358" y="1846"/>
                  </a:lnTo>
                  <a:lnTo>
                    <a:pt x="358" y="1850"/>
                  </a:lnTo>
                  <a:lnTo>
                    <a:pt x="358" y="1854"/>
                  </a:lnTo>
                  <a:lnTo>
                    <a:pt x="358" y="1856"/>
                  </a:lnTo>
                  <a:lnTo>
                    <a:pt x="358" y="1858"/>
                  </a:lnTo>
                  <a:lnTo>
                    <a:pt x="358" y="1862"/>
                  </a:lnTo>
                  <a:lnTo>
                    <a:pt x="358" y="1868"/>
                  </a:lnTo>
                  <a:lnTo>
                    <a:pt x="358" y="1866"/>
                  </a:lnTo>
                  <a:lnTo>
                    <a:pt x="356" y="1866"/>
                  </a:lnTo>
                  <a:lnTo>
                    <a:pt x="356" y="1862"/>
                  </a:lnTo>
                  <a:lnTo>
                    <a:pt x="356" y="1860"/>
                  </a:lnTo>
                  <a:lnTo>
                    <a:pt x="356" y="1866"/>
                  </a:lnTo>
                  <a:lnTo>
                    <a:pt x="356" y="1870"/>
                  </a:lnTo>
                  <a:lnTo>
                    <a:pt x="356" y="1872"/>
                  </a:lnTo>
                  <a:lnTo>
                    <a:pt x="356" y="1876"/>
                  </a:lnTo>
                  <a:lnTo>
                    <a:pt x="356" y="1880"/>
                  </a:lnTo>
                  <a:lnTo>
                    <a:pt x="356" y="1887"/>
                  </a:lnTo>
                  <a:lnTo>
                    <a:pt x="356" y="1885"/>
                  </a:lnTo>
                  <a:lnTo>
                    <a:pt x="354" y="1885"/>
                  </a:lnTo>
                  <a:lnTo>
                    <a:pt x="354" y="1882"/>
                  </a:lnTo>
                  <a:lnTo>
                    <a:pt x="354" y="1880"/>
                  </a:lnTo>
                  <a:lnTo>
                    <a:pt x="354" y="1885"/>
                  </a:lnTo>
                  <a:lnTo>
                    <a:pt x="354" y="1887"/>
                  </a:lnTo>
                  <a:lnTo>
                    <a:pt x="354" y="1889"/>
                  </a:lnTo>
                  <a:lnTo>
                    <a:pt x="354" y="1893"/>
                  </a:lnTo>
                  <a:lnTo>
                    <a:pt x="354" y="1895"/>
                  </a:lnTo>
                  <a:lnTo>
                    <a:pt x="354" y="1901"/>
                  </a:lnTo>
                  <a:lnTo>
                    <a:pt x="354" y="1907"/>
                  </a:lnTo>
                  <a:lnTo>
                    <a:pt x="352" y="1905"/>
                  </a:lnTo>
                  <a:lnTo>
                    <a:pt x="352" y="1905"/>
                  </a:lnTo>
                  <a:lnTo>
                    <a:pt x="352" y="1901"/>
                  </a:lnTo>
                  <a:lnTo>
                    <a:pt x="352" y="1899"/>
                  </a:lnTo>
                  <a:lnTo>
                    <a:pt x="350" y="1905"/>
                  </a:lnTo>
                  <a:lnTo>
                    <a:pt x="350" y="1907"/>
                  </a:lnTo>
                  <a:lnTo>
                    <a:pt x="352" y="1909"/>
                  </a:lnTo>
                  <a:lnTo>
                    <a:pt x="352" y="1913"/>
                  </a:lnTo>
                  <a:lnTo>
                    <a:pt x="352" y="1917"/>
                  </a:lnTo>
                  <a:lnTo>
                    <a:pt x="352" y="1923"/>
                  </a:lnTo>
                  <a:lnTo>
                    <a:pt x="350" y="1921"/>
                  </a:lnTo>
                  <a:lnTo>
                    <a:pt x="350" y="1919"/>
                  </a:lnTo>
                  <a:lnTo>
                    <a:pt x="350" y="1917"/>
                  </a:lnTo>
                  <a:lnTo>
                    <a:pt x="350" y="1915"/>
                  </a:lnTo>
                  <a:lnTo>
                    <a:pt x="350" y="1921"/>
                  </a:lnTo>
                  <a:lnTo>
                    <a:pt x="348" y="1924"/>
                  </a:lnTo>
                  <a:lnTo>
                    <a:pt x="348" y="1926"/>
                  </a:lnTo>
                  <a:lnTo>
                    <a:pt x="350" y="1930"/>
                  </a:lnTo>
                  <a:lnTo>
                    <a:pt x="350" y="1934"/>
                  </a:lnTo>
                  <a:lnTo>
                    <a:pt x="350" y="1942"/>
                  </a:lnTo>
                  <a:lnTo>
                    <a:pt x="348" y="1940"/>
                  </a:lnTo>
                  <a:lnTo>
                    <a:pt x="348" y="1938"/>
                  </a:lnTo>
                  <a:lnTo>
                    <a:pt x="348" y="1936"/>
                  </a:lnTo>
                  <a:lnTo>
                    <a:pt x="348" y="1934"/>
                  </a:lnTo>
                  <a:lnTo>
                    <a:pt x="346" y="1938"/>
                  </a:lnTo>
                  <a:lnTo>
                    <a:pt x="346" y="1942"/>
                  </a:lnTo>
                  <a:lnTo>
                    <a:pt x="346" y="1944"/>
                  </a:lnTo>
                  <a:lnTo>
                    <a:pt x="348" y="1946"/>
                  </a:lnTo>
                  <a:lnTo>
                    <a:pt x="348" y="1950"/>
                  </a:lnTo>
                  <a:lnTo>
                    <a:pt x="348" y="1954"/>
                  </a:lnTo>
                  <a:lnTo>
                    <a:pt x="348" y="1962"/>
                  </a:lnTo>
                  <a:lnTo>
                    <a:pt x="346" y="1960"/>
                  </a:lnTo>
                  <a:lnTo>
                    <a:pt x="346" y="1958"/>
                  </a:lnTo>
                  <a:lnTo>
                    <a:pt x="346" y="1956"/>
                  </a:lnTo>
                  <a:lnTo>
                    <a:pt x="346" y="1954"/>
                  </a:lnTo>
                  <a:lnTo>
                    <a:pt x="344" y="1958"/>
                  </a:lnTo>
                  <a:lnTo>
                    <a:pt x="344" y="1962"/>
                  </a:lnTo>
                  <a:lnTo>
                    <a:pt x="344" y="1964"/>
                  </a:lnTo>
                  <a:lnTo>
                    <a:pt x="344" y="1965"/>
                  </a:lnTo>
                  <a:lnTo>
                    <a:pt x="346" y="1967"/>
                  </a:lnTo>
                  <a:lnTo>
                    <a:pt x="346" y="1973"/>
                  </a:lnTo>
                  <a:lnTo>
                    <a:pt x="346" y="1977"/>
                  </a:lnTo>
                  <a:lnTo>
                    <a:pt x="344" y="1979"/>
                  </a:lnTo>
                  <a:lnTo>
                    <a:pt x="344" y="1979"/>
                  </a:lnTo>
                  <a:lnTo>
                    <a:pt x="344" y="1977"/>
                  </a:lnTo>
                  <a:lnTo>
                    <a:pt x="342" y="1975"/>
                  </a:lnTo>
                  <a:lnTo>
                    <a:pt x="342" y="1971"/>
                  </a:lnTo>
                  <a:lnTo>
                    <a:pt x="344" y="1969"/>
                  </a:lnTo>
                  <a:lnTo>
                    <a:pt x="342" y="1975"/>
                  </a:lnTo>
                  <a:lnTo>
                    <a:pt x="342" y="1979"/>
                  </a:lnTo>
                  <a:lnTo>
                    <a:pt x="342" y="1981"/>
                  </a:lnTo>
                  <a:lnTo>
                    <a:pt x="342" y="1985"/>
                  </a:lnTo>
                  <a:lnTo>
                    <a:pt x="344" y="1989"/>
                  </a:lnTo>
                  <a:lnTo>
                    <a:pt x="344" y="1993"/>
                  </a:lnTo>
                  <a:lnTo>
                    <a:pt x="344" y="2001"/>
                  </a:lnTo>
                  <a:lnTo>
                    <a:pt x="342" y="1999"/>
                  </a:lnTo>
                  <a:lnTo>
                    <a:pt x="342" y="1997"/>
                  </a:lnTo>
                  <a:lnTo>
                    <a:pt x="342" y="1995"/>
                  </a:lnTo>
                  <a:lnTo>
                    <a:pt x="340" y="1993"/>
                  </a:lnTo>
                  <a:lnTo>
                    <a:pt x="338" y="2005"/>
                  </a:lnTo>
                  <a:lnTo>
                    <a:pt x="340" y="2016"/>
                  </a:lnTo>
                  <a:lnTo>
                    <a:pt x="340" y="2028"/>
                  </a:lnTo>
                  <a:lnTo>
                    <a:pt x="340" y="2030"/>
                  </a:lnTo>
                  <a:lnTo>
                    <a:pt x="340" y="2030"/>
                  </a:lnTo>
                  <a:lnTo>
                    <a:pt x="338" y="2028"/>
                  </a:lnTo>
                  <a:lnTo>
                    <a:pt x="338" y="2024"/>
                  </a:lnTo>
                  <a:lnTo>
                    <a:pt x="338" y="2022"/>
                  </a:lnTo>
                  <a:lnTo>
                    <a:pt x="338" y="2020"/>
                  </a:lnTo>
                  <a:lnTo>
                    <a:pt x="336" y="2024"/>
                  </a:lnTo>
                  <a:lnTo>
                    <a:pt x="336" y="2028"/>
                  </a:lnTo>
                  <a:lnTo>
                    <a:pt x="338" y="2032"/>
                  </a:lnTo>
                  <a:lnTo>
                    <a:pt x="338" y="2038"/>
                  </a:lnTo>
                  <a:lnTo>
                    <a:pt x="338" y="2042"/>
                  </a:lnTo>
                  <a:lnTo>
                    <a:pt x="338" y="2047"/>
                  </a:lnTo>
                  <a:lnTo>
                    <a:pt x="338" y="2049"/>
                  </a:lnTo>
                  <a:lnTo>
                    <a:pt x="336" y="2049"/>
                  </a:lnTo>
                  <a:lnTo>
                    <a:pt x="336" y="2047"/>
                  </a:lnTo>
                  <a:lnTo>
                    <a:pt x="336" y="2044"/>
                  </a:lnTo>
                  <a:lnTo>
                    <a:pt x="336" y="2042"/>
                  </a:lnTo>
                  <a:lnTo>
                    <a:pt x="336" y="2040"/>
                  </a:lnTo>
                  <a:lnTo>
                    <a:pt x="336" y="2049"/>
                  </a:lnTo>
                  <a:lnTo>
                    <a:pt x="336" y="2055"/>
                  </a:lnTo>
                  <a:lnTo>
                    <a:pt x="336" y="2061"/>
                  </a:lnTo>
                  <a:lnTo>
                    <a:pt x="336" y="2071"/>
                  </a:lnTo>
                  <a:lnTo>
                    <a:pt x="336" y="2073"/>
                  </a:lnTo>
                  <a:lnTo>
                    <a:pt x="334" y="2073"/>
                  </a:lnTo>
                  <a:lnTo>
                    <a:pt x="334" y="2071"/>
                  </a:lnTo>
                  <a:lnTo>
                    <a:pt x="334" y="2067"/>
                  </a:lnTo>
                  <a:lnTo>
                    <a:pt x="334" y="2065"/>
                  </a:lnTo>
                  <a:lnTo>
                    <a:pt x="334" y="2063"/>
                  </a:lnTo>
                  <a:lnTo>
                    <a:pt x="332" y="2069"/>
                  </a:lnTo>
                  <a:lnTo>
                    <a:pt x="332" y="2073"/>
                  </a:lnTo>
                  <a:lnTo>
                    <a:pt x="334" y="2075"/>
                  </a:lnTo>
                  <a:lnTo>
                    <a:pt x="334" y="2079"/>
                  </a:lnTo>
                  <a:lnTo>
                    <a:pt x="334" y="2083"/>
                  </a:lnTo>
                  <a:lnTo>
                    <a:pt x="334" y="2086"/>
                  </a:lnTo>
                  <a:lnTo>
                    <a:pt x="334" y="2092"/>
                  </a:lnTo>
                  <a:lnTo>
                    <a:pt x="332" y="2092"/>
                  </a:lnTo>
                  <a:lnTo>
                    <a:pt x="332" y="2090"/>
                  </a:lnTo>
                  <a:lnTo>
                    <a:pt x="332" y="2088"/>
                  </a:lnTo>
                  <a:lnTo>
                    <a:pt x="332" y="2086"/>
                  </a:lnTo>
                  <a:lnTo>
                    <a:pt x="330" y="2098"/>
                  </a:lnTo>
                  <a:lnTo>
                    <a:pt x="330" y="2108"/>
                  </a:lnTo>
                  <a:lnTo>
                    <a:pt x="332" y="2118"/>
                  </a:lnTo>
                  <a:lnTo>
                    <a:pt x="332" y="2129"/>
                  </a:lnTo>
                  <a:lnTo>
                    <a:pt x="330" y="2131"/>
                  </a:lnTo>
                  <a:lnTo>
                    <a:pt x="330" y="2131"/>
                  </a:lnTo>
                  <a:lnTo>
                    <a:pt x="330" y="2129"/>
                  </a:lnTo>
                  <a:lnTo>
                    <a:pt x="330" y="2126"/>
                  </a:lnTo>
                  <a:lnTo>
                    <a:pt x="330" y="2124"/>
                  </a:lnTo>
                  <a:lnTo>
                    <a:pt x="330" y="2122"/>
                  </a:lnTo>
                  <a:lnTo>
                    <a:pt x="328" y="2122"/>
                  </a:lnTo>
                  <a:lnTo>
                    <a:pt x="327" y="2126"/>
                  </a:lnTo>
                  <a:lnTo>
                    <a:pt x="327" y="2129"/>
                  </a:lnTo>
                  <a:lnTo>
                    <a:pt x="328" y="2133"/>
                  </a:lnTo>
                  <a:lnTo>
                    <a:pt x="328" y="2137"/>
                  </a:lnTo>
                  <a:lnTo>
                    <a:pt x="330" y="2141"/>
                  </a:lnTo>
                  <a:lnTo>
                    <a:pt x="332" y="2143"/>
                  </a:lnTo>
                  <a:lnTo>
                    <a:pt x="332" y="2145"/>
                  </a:lnTo>
                  <a:lnTo>
                    <a:pt x="332" y="2147"/>
                  </a:lnTo>
                  <a:lnTo>
                    <a:pt x="330" y="2149"/>
                  </a:lnTo>
                  <a:lnTo>
                    <a:pt x="328" y="2151"/>
                  </a:lnTo>
                  <a:lnTo>
                    <a:pt x="328" y="2151"/>
                  </a:lnTo>
                  <a:lnTo>
                    <a:pt x="327" y="2155"/>
                  </a:lnTo>
                  <a:lnTo>
                    <a:pt x="327" y="2161"/>
                  </a:lnTo>
                  <a:lnTo>
                    <a:pt x="328" y="2167"/>
                  </a:lnTo>
                  <a:lnTo>
                    <a:pt x="325" y="2213"/>
                  </a:lnTo>
                  <a:lnTo>
                    <a:pt x="323" y="2270"/>
                  </a:lnTo>
                  <a:lnTo>
                    <a:pt x="325" y="2338"/>
                  </a:lnTo>
                  <a:lnTo>
                    <a:pt x="327" y="2323"/>
                  </a:lnTo>
                  <a:lnTo>
                    <a:pt x="327" y="2303"/>
                  </a:lnTo>
                  <a:lnTo>
                    <a:pt x="327" y="2286"/>
                  </a:lnTo>
                  <a:lnTo>
                    <a:pt x="328" y="2317"/>
                  </a:lnTo>
                  <a:lnTo>
                    <a:pt x="328" y="2342"/>
                  </a:lnTo>
                  <a:lnTo>
                    <a:pt x="327" y="2364"/>
                  </a:lnTo>
                  <a:lnTo>
                    <a:pt x="327" y="2364"/>
                  </a:lnTo>
                  <a:lnTo>
                    <a:pt x="328" y="2360"/>
                  </a:lnTo>
                  <a:lnTo>
                    <a:pt x="328" y="2358"/>
                  </a:lnTo>
                  <a:lnTo>
                    <a:pt x="328" y="2356"/>
                  </a:lnTo>
                  <a:lnTo>
                    <a:pt x="330" y="2360"/>
                  </a:lnTo>
                  <a:lnTo>
                    <a:pt x="330" y="2370"/>
                  </a:lnTo>
                  <a:lnTo>
                    <a:pt x="328" y="2381"/>
                  </a:lnTo>
                  <a:lnTo>
                    <a:pt x="328" y="2393"/>
                  </a:lnTo>
                  <a:lnTo>
                    <a:pt x="330" y="2391"/>
                  </a:lnTo>
                  <a:lnTo>
                    <a:pt x="330" y="2389"/>
                  </a:lnTo>
                  <a:lnTo>
                    <a:pt x="330" y="2387"/>
                  </a:lnTo>
                  <a:lnTo>
                    <a:pt x="330" y="2383"/>
                  </a:lnTo>
                  <a:lnTo>
                    <a:pt x="332" y="2403"/>
                  </a:lnTo>
                  <a:lnTo>
                    <a:pt x="332" y="2418"/>
                  </a:lnTo>
                  <a:lnTo>
                    <a:pt x="332" y="2438"/>
                  </a:lnTo>
                  <a:lnTo>
                    <a:pt x="334" y="2436"/>
                  </a:lnTo>
                  <a:lnTo>
                    <a:pt x="336" y="2436"/>
                  </a:lnTo>
                  <a:lnTo>
                    <a:pt x="336" y="2436"/>
                  </a:lnTo>
                  <a:lnTo>
                    <a:pt x="336" y="2438"/>
                  </a:lnTo>
                  <a:lnTo>
                    <a:pt x="336" y="2442"/>
                  </a:lnTo>
                  <a:lnTo>
                    <a:pt x="334" y="2444"/>
                  </a:lnTo>
                  <a:lnTo>
                    <a:pt x="334" y="2448"/>
                  </a:lnTo>
                  <a:lnTo>
                    <a:pt x="334" y="2451"/>
                  </a:lnTo>
                  <a:lnTo>
                    <a:pt x="336" y="2450"/>
                  </a:lnTo>
                  <a:lnTo>
                    <a:pt x="338" y="2450"/>
                  </a:lnTo>
                  <a:lnTo>
                    <a:pt x="338" y="2451"/>
                  </a:lnTo>
                  <a:lnTo>
                    <a:pt x="340" y="2457"/>
                  </a:lnTo>
                  <a:lnTo>
                    <a:pt x="340" y="2461"/>
                  </a:lnTo>
                  <a:lnTo>
                    <a:pt x="340" y="2465"/>
                  </a:lnTo>
                  <a:lnTo>
                    <a:pt x="340" y="2469"/>
                  </a:lnTo>
                  <a:lnTo>
                    <a:pt x="338" y="2471"/>
                  </a:lnTo>
                  <a:lnTo>
                    <a:pt x="340" y="2471"/>
                  </a:lnTo>
                  <a:lnTo>
                    <a:pt x="342" y="2475"/>
                  </a:lnTo>
                  <a:lnTo>
                    <a:pt x="344" y="2479"/>
                  </a:lnTo>
                  <a:lnTo>
                    <a:pt x="346" y="2483"/>
                  </a:lnTo>
                  <a:lnTo>
                    <a:pt x="346" y="2485"/>
                  </a:lnTo>
                  <a:lnTo>
                    <a:pt x="346" y="2489"/>
                  </a:lnTo>
                  <a:lnTo>
                    <a:pt x="344" y="2491"/>
                  </a:lnTo>
                  <a:lnTo>
                    <a:pt x="352" y="2510"/>
                  </a:lnTo>
                  <a:lnTo>
                    <a:pt x="358" y="2530"/>
                  </a:lnTo>
                  <a:lnTo>
                    <a:pt x="366" y="2553"/>
                  </a:lnTo>
                  <a:lnTo>
                    <a:pt x="373" y="2573"/>
                  </a:lnTo>
                  <a:lnTo>
                    <a:pt x="385" y="2592"/>
                  </a:lnTo>
                  <a:lnTo>
                    <a:pt x="399" y="2610"/>
                  </a:lnTo>
                  <a:lnTo>
                    <a:pt x="414" y="2621"/>
                  </a:lnTo>
                  <a:lnTo>
                    <a:pt x="434" y="2631"/>
                  </a:lnTo>
                  <a:lnTo>
                    <a:pt x="454" y="2631"/>
                  </a:lnTo>
                  <a:lnTo>
                    <a:pt x="514" y="2615"/>
                  </a:lnTo>
                  <a:lnTo>
                    <a:pt x="575" y="2588"/>
                  </a:lnTo>
                  <a:lnTo>
                    <a:pt x="633" y="2553"/>
                  </a:lnTo>
                  <a:lnTo>
                    <a:pt x="690" y="2512"/>
                  </a:lnTo>
                  <a:lnTo>
                    <a:pt x="743" y="2467"/>
                  </a:lnTo>
                  <a:lnTo>
                    <a:pt x="790" y="2422"/>
                  </a:lnTo>
                  <a:lnTo>
                    <a:pt x="829" y="2379"/>
                  </a:lnTo>
                  <a:lnTo>
                    <a:pt x="878" y="2327"/>
                  </a:lnTo>
                  <a:lnTo>
                    <a:pt x="921" y="2274"/>
                  </a:lnTo>
                  <a:lnTo>
                    <a:pt x="962" y="2217"/>
                  </a:lnTo>
                  <a:lnTo>
                    <a:pt x="976" y="2194"/>
                  </a:lnTo>
                  <a:lnTo>
                    <a:pt x="989" y="2172"/>
                  </a:lnTo>
                  <a:lnTo>
                    <a:pt x="1005" y="2151"/>
                  </a:lnTo>
                  <a:lnTo>
                    <a:pt x="1023" y="2133"/>
                  </a:lnTo>
                  <a:lnTo>
                    <a:pt x="1024" y="2129"/>
                  </a:lnTo>
                  <a:lnTo>
                    <a:pt x="1026" y="2126"/>
                  </a:lnTo>
                  <a:lnTo>
                    <a:pt x="1030" y="2124"/>
                  </a:lnTo>
                  <a:lnTo>
                    <a:pt x="1032" y="2120"/>
                  </a:lnTo>
                  <a:lnTo>
                    <a:pt x="1056" y="2126"/>
                  </a:lnTo>
                  <a:lnTo>
                    <a:pt x="1081" y="2133"/>
                  </a:lnTo>
                  <a:lnTo>
                    <a:pt x="1109" y="2145"/>
                  </a:lnTo>
                  <a:lnTo>
                    <a:pt x="1111" y="2145"/>
                  </a:lnTo>
                  <a:lnTo>
                    <a:pt x="1112" y="2143"/>
                  </a:lnTo>
                  <a:lnTo>
                    <a:pt x="1112" y="2143"/>
                  </a:lnTo>
                  <a:lnTo>
                    <a:pt x="1112" y="2141"/>
                  </a:lnTo>
                  <a:lnTo>
                    <a:pt x="1112" y="2139"/>
                  </a:lnTo>
                  <a:lnTo>
                    <a:pt x="1114" y="2139"/>
                  </a:lnTo>
                  <a:lnTo>
                    <a:pt x="1116" y="2139"/>
                  </a:lnTo>
                  <a:lnTo>
                    <a:pt x="1118" y="2141"/>
                  </a:lnTo>
                  <a:lnTo>
                    <a:pt x="1128" y="2106"/>
                  </a:lnTo>
                  <a:lnTo>
                    <a:pt x="1134" y="2073"/>
                  </a:lnTo>
                  <a:lnTo>
                    <a:pt x="1146" y="2044"/>
                  </a:lnTo>
                  <a:lnTo>
                    <a:pt x="1144" y="2042"/>
                  </a:lnTo>
                  <a:lnTo>
                    <a:pt x="1142" y="2040"/>
                  </a:lnTo>
                  <a:lnTo>
                    <a:pt x="1140" y="2040"/>
                  </a:lnTo>
                  <a:lnTo>
                    <a:pt x="1142" y="2038"/>
                  </a:lnTo>
                  <a:lnTo>
                    <a:pt x="1144" y="2036"/>
                  </a:lnTo>
                  <a:lnTo>
                    <a:pt x="1146" y="2034"/>
                  </a:lnTo>
                  <a:lnTo>
                    <a:pt x="1148" y="2032"/>
                  </a:lnTo>
                  <a:lnTo>
                    <a:pt x="1146" y="2030"/>
                  </a:lnTo>
                  <a:lnTo>
                    <a:pt x="1142" y="2028"/>
                  </a:lnTo>
                  <a:lnTo>
                    <a:pt x="1146" y="2028"/>
                  </a:lnTo>
                  <a:lnTo>
                    <a:pt x="1148" y="2026"/>
                  </a:lnTo>
                  <a:lnTo>
                    <a:pt x="1150" y="2022"/>
                  </a:lnTo>
                  <a:lnTo>
                    <a:pt x="1152" y="2016"/>
                  </a:lnTo>
                  <a:lnTo>
                    <a:pt x="1150" y="2012"/>
                  </a:lnTo>
                  <a:lnTo>
                    <a:pt x="1150" y="2012"/>
                  </a:lnTo>
                  <a:lnTo>
                    <a:pt x="1152" y="2012"/>
                  </a:lnTo>
                  <a:lnTo>
                    <a:pt x="1154" y="2010"/>
                  </a:lnTo>
                  <a:lnTo>
                    <a:pt x="1155" y="2008"/>
                  </a:lnTo>
                  <a:lnTo>
                    <a:pt x="1155" y="2005"/>
                  </a:lnTo>
                  <a:lnTo>
                    <a:pt x="1155" y="2003"/>
                  </a:lnTo>
                  <a:lnTo>
                    <a:pt x="1152" y="2003"/>
                  </a:lnTo>
                  <a:lnTo>
                    <a:pt x="1154" y="2003"/>
                  </a:lnTo>
                  <a:lnTo>
                    <a:pt x="1155" y="2001"/>
                  </a:lnTo>
                  <a:lnTo>
                    <a:pt x="1157" y="1999"/>
                  </a:lnTo>
                  <a:lnTo>
                    <a:pt x="1159" y="1997"/>
                  </a:lnTo>
                  <a:lnTo>
                    <a:pt x="1159" y="1995"/>
                  </a:lnTo>
                  <a:lnTo>
                    <a:pt x="1159" y="1993"/>
                  </a:lnTo>
                  <a:lnTo>
                    <a:pt x="1155" y="1991"/>
                  </a:lnTo>
                  <a:lnTo>
                    <a:pt x="1165" y="1975"/>
                  </a:lnTo>
                  <a:lnTo>
                    <a:pt x="1171" y="1960"/>
                  </a:lnTo>
                  <a:lnTo>
                    <a:pt x="1179" y="1942"/>
                  </a:lnTo>
                  <a:lnTo>
                    <a:pt x="1189" y="1928"/>
                  </a:lnTo>
                  <a:lnTo>
                    <a:pt x="1193" y="1915"/>
                  </a:lnTo>
                  <a:lnTo>
                    <a:pt x="1200" y="1897"/>
                  </a:lnTo>
                  <a:lnTo>
                    <a:pt x="1208" y="1878"/>
                  </a:lnTo>
                  <a:lnTo>
                    <a:pt x="1218" y="1858"/>
                  </a:lnTo>
                  <a:lnTo>
                    <a:pt x="1257" y="1798"/>
                  </a:lnTo>
                  <a:lnTo>
                    <a:pt x="1304" y="1735"/>
                  </a:lnTo>
                  <a:lnTo>
                    <a:pt x="1357" y="1673"/>
                  </a:lnTo>
                  <a:lnTo>
                    <a:pt x="1417" y="1612"/>
                  </a:lnTo>
                  <a:lnTo>
                    <a:pt x="1482" y="1558"/>
                  </a:lnTo>
                  <a:lnTo>
                    <a:pt x="1552" y="1509"/>
                  </a:lnTo>
                  <a:lnTo>
                    <a:pt x="1625" y="1468"/>
                  </a:lnTo>
                  <a:lnTo>
                    <a:pt x="1701" y="1438"/>
                  </a:lnTo>
                  <a:lnTo>
                    <a:pt x="1728" y="1431"/>
                  </a:lnTo>
                  <a:lnTo>
                    <a:pt x="1756" y="1425"/>
                  </a:lnTo>
                  <a:lnTo>
                    <a:pt x="1783" y="1417"/>
                  </a:lnTo>
                  <a:lnTo>
                    <a:pt x="1809" y="1409"/>
                  </a:lnTo>
                  <a:lnTo>
                    <a:pt x="1834" y="1401"/>
                  </a:lnTo>
                  <a:lnTo>
                    <a:pt x="1861" y="1397"/>
                  </a:lnTo>
                  <a:lnTo>
                    <a:pt x="1895" y="1397"/>
                  </a:lnTo>
                  <a:lnTo>
                    <a:pt x="1926" y="1403"/>
                  </a:lnTo>
                  <a:lnTo>
                    <a:pt x="1957" y="1413"/>
                  </a:lnTo>
                  <a:lnTo>
                    <a:pt x="1988" y="1423"/>
                  </a:lnTo>
                  <a:lnTo>
                    <a:pt x="2016" y="1433"/>
                  </a:lnTo>
                  <a:lnTo>
                    <a:pt x="2039" y="1444"/>
                  </a:lnTo>
                  <a:lnTo>
                    <a:pt x="2057" y="1456"/>
                  </a:lnTo>
                  <a:lnTo>
                    <a:pt x="2069" y="1474"/>
                  </a:lnTo>
                  <a:lnTo>
                    <a:pt x="2076" y="1499"/>
                  </a:lnTo>
                  <a:lnTo>
                    <a:pt x="2078" y="1501"/>
                  </a:lnTo>
                  <a:lnTo>
                    <a:pt x="2078" y="1501"/>
                  </a:lnTo>
                  <a:lnTo>
                    <a:pt x="2080" y="1501"/>
                  </a:lnTo>
                  <a:lnTo>
                    <a:pt x="2082" y="1507"/>
                  </a:lnTo>
                  <a:lnTo>
                    <a:pt x="2082" y="1509"/>
                  </a:lnTo>
                  <a:lnTo>
                    <a:pt x="2082" y="1513"/>
                  </a:lnTo>
                  <a:lnTo>
                    <a:pt x="2080" y="1515"/>
                  </a:lnTo>
                  <a:lnTo>
                    <a:pt x="2082" y="1515"/>
                  </a:lnTo>
                  <a:lnTo>
                    <a:pt x="2084" y="1517"/>
                  </a:lnTo>
                  <a:lnTo>
                    <a:pt x="2084" y="1517"/>
                  </a:lnTo>
                  <a:lnTo>
                    <a:pt x="2086" y="1518"/>
                  </a:lnTo>
                  <a:lnTo>
                    <a:pt x="2084" y="1522"/>
                  </a:lnTo>
                  <a:lnTo>
                    <a:pt x="2084" y="1524"/>
                  </a:lnTo>
                  <a:lnTo>
                    <a:pt x="2086" y="1526"/>
                  </a:lnTo>
                  <a:lnTo>
                    <a:pt x="2086" y="1528"/>
                  </a:lnTo>
                  <a:lnTo>
                    <a:pt x="2086" y="1528"/>
                  </a:lnTo>
                  <a:lnTo>
                    <a:pt x="2084" y="1532"/>
                  </a:lnTo>
                  <a:lnTo>
                    <a:pt x="2084" y="1536"/>
                  </a:lnTo>
                  <a:lnTo>
                    <a:pt x="2084" y="1534"/>
                  </a:lnTo>
                  <a:lnTo>
                    <a:pt x="2086" y="1532"/>
                  </a:lnTo>
                  <a:lnTo>
                    <a:pt x="2086" y="1532"/>
                  </a:lnTo>
                  <a:lnTo>
                    <a:pt x="2086" y="1544"/>
                  </a:lnTo>
                  <a:lnTo>
                    <a:pt x="2086" y="1563"/>
                  </a:lnTo>
                  <a:lnTo>
                    <a:pt x="2086" y="1587"/>
                  </a:lnTo>
                  <a:lnTo>
                    <a:pt x="2086" y="1610"/>
                  </a:lnTo>
                  <a:lnTo>
                    <a:pt x="2088" y="1632"/>
                  </a:lnTo>
                  <a:lnTo>
                    <a:pt x="2086" y="1634"/>
                  </a:lnTo>
                  <a:lnTo>
                    <a:pt x="2086" y="1632"/>
                  </a:lnTo>
                  <a:lnTo>
                    <a:pt x="2086" y="1630"/>
                  </a:lnTo>
                  <a:lnTo>
                    <a:pt x="2086" y="1628"/>
                  </a:lnTo>
                  <a:lnTo>
                    <a:pt x="2086" y="1624"/>
                  </a:lnTo>
                  <a:lnTo>
                    <a:pt x="2086" y="1622"/>
                  </a:lnTo>
                  <a:lnTo>
                    <a:pt x="2084" y="1632"/>
                  </a:lnTo>
                  <a:lnTo>
                    <a:pt x="2084" y="1643"/>
                  </a:lnTo>
                  <a:lnTo>
                    <a:pt x="2084" y="1651"/>
                  </a:lnTo>
                  <a:lnTo>
                    <a:pt x="2078" y="1657"/>
                  </a:lnTo>
                  <a:lnTo>
                    <a:pt x="2080" y="1661"/>
                  </a:lnTo>
                  <a:lnTo>
                    <a:pt x="2080" y="1665"/>
                  </a:lnTo>
                  <a:lnTo>
                    <a:pt x="2080" y="1669"/>
                  </a:lnTo>
                  <a:lnTo>
                    <a:pt x="2080" y="1673"/>
                  </a:lnTo>
                  <a:lnTo>
                    <a:pt x="2078" y="1677"/>
                  </a:lnTo>
                  <a:lnTo>
                    <a:pt x="2078" y="1682"/>
                  </a:lnTo>
                  <a:lnTo>
                    <a:pt x="2078" y="1688"/>
                  </a:lnTo>
                  <a:lnTo>
                    <a:pt x="2074" y="1698"/>
                  </a:lnTo>
                  <a:lnTo>
                    <a:pt x="2070" y="1716"/>
                  </a:lnTo>
                  <a:lnTo>
                    <a:pt x="2069" y="1733"/>
                  </a:lnTo>
                  <a:lnTo>
                    <a:pt x="2061" y="1757"/>
                  </a:lnTo>
                  <a:lnTo>
                    <a:pt x="2051" y="1788"/>
                  </a:lnTo>
                  <a:lnTo>
                    <a:pt x="2041" y="1823"/>
                  </a:lnTo>
                  <a:lnTo>
                    <a:pt x="2029" y="1854"/>
                  </a:lnTo>
                  <a:lnTo>
                    <a:pt x="1984" y="1954"/>
                  </a:lnTo>
                  <a:lnTo>
                    <a:pt x="1930" y="2051"/>
                  </a:lnTo>
                  <a:lnTo>
                    <a:pt x="1867" y="2145"/>
                  </a:lnTo>
                  <a:lnTo>
                    <a:pt x="1799" y="2235"/>
                  </a:lnTo>
                  <a:lnTo>
                    <a:pt x="1728" y="2317"/>
                  </a:lnTo>
                  <a:lnTo>
                    <a:pt x="1820" y="2258"/>
                  </a:lnTo>
                  <a:lnTo>
                    <a:pt x="1906" y="2196"/>
                  </a:lnTo>
                  <a:lnTo>
                    <a:pt x="1986" y="2129"/>
                  </a:lnTo>
                  <a:lnTo>
                    <a:pt x="2061" y="2059"/>
                  </a:lnTo>
                  <a:lnTo>
                    <a:pt x="2131" y="1983"/>
                  </a:lnTo>
                  <a:lnTo>
                    <a:pt x="2196" y="1901"/>
                  </a:lnTo>
                  <a:lnTo>
                    <a:pt x="2254" y="1815"/>
                  </a:lnTo>
                  <a:lnTo>
                    <a:pt x="2311" y="1727"/>
                  </a:lnTo>
                  <a:lnTo>
                    <a:pt x="2366" y="1636"/>
                  </a:lnTo>
                  <a:lnTo>
                    <a:pt x="2420" y="1546"/>
                  </a:lnTo>
                  <a:lnTo>
                    <a:pt x="2477" y="1458"/>
                  </a:lnTo>
                  <a:lnTo>
                    <a:pt x="2516" y="1401"/>
                  </a:lnTo>
                  <a:lnTo>
                    <a:pt x="2532" y="1376"/>
                  </a:lnTo>
                  <a:lnTo>
                    <a:pt x="2546" y="1349"/>
                  </a:lnTo>
                  <a:lnTo>
                    <a:pt x="2563" y="1325"/>
                  </a:lnTo>
                  <a:lnTo>
                    <a:pt x="2569" y="1325"/>
                  </a:lnTo>
                  <a:lnTo>
                    <a:pt x="2573" y="1319"/>
                  </a:lnTo>
                  <a:lnTo>
                    <a:pt x="2577" y="1312"/>
                  </a:lnTo>
                  <a:lnTo>
                    <a:pt x="2581" y="1306"/>
                  </a:lnTo>
                  <a:lnTo>
                    <a:pt x="2600" y="1312"/>
                  </a:lnTo>
                  <a:lnTo>
                    <a:pt x="2620" y="1315"/>
                  </a:lnTo>
                  <a:lnTo>
                    <a:pt x="2639" y="1323"/>
                  </a:lnTo>
                  <a:lnTo>
                    <a:pt x="2659" y="1337"/>
                  </a:lnTo>
                  <a:lnTo>
                    <a:pt x="2661" y="1335"/>
                  </a:lnTo>
                  <a:lnTo>
                    <a:pt x="2663" y="1335"/>
                  </a:lnTo>
                  <a:lnTo>
                    <a:pt x="2663" y="1333"/>
                  </a:lnTo>
                  <a:lnTo>
                    <a:pt x="2663" y="1331"/>
                  </a:lnTo>
                  <a:lnTo>
                    <a:pt x="2665" y="1329"/>
                  </a:lnTo>
                  <a:lnTo>
                    <a:pt x="2667" y="1329"/>
                  </a:lnTo>
                  <a:lnTo>
                    <a:pt x="2669" y="1331"/>
                  </a:lnTo>
                  <a:lnTo>
                    <a:pt x="2671" y="1333"/>
                  </a:lnTo>
                  <a:lnTo>
                    <a:pt x="2673" y="1335"/>
                  </a:lnTo>
                  <a:lnTo>
                    <a:pt x="2673" y="1335"/>
                  </a:lnTo>
                  <a:lnTo>
                    <a:pt x="2657" y="1370"/>
                  </a:lnTo>
                  <a:lnTo>
                    <a:pt x="2639" y="1403"/>
                  </a:lnTo>
                  <a:lnTo>
                    <a:pt x="2618" y="1437"/>
                  </a:lnTo>
                  <a:lnTo>
                    <a:pt x="2526" y="1583"/>
                  </a:lnTo>
                  <a:lnTo>
                    <a:pt x="2438" y="1737"/>
                  </a:lnTo>
                  <a:lnTo>
                    <a:pt x="2370" y="1862"/>
                  </a:lnTo>
                  <a:lnTo>
                    <a:pt x="2303" y="1989"/>
                  </a:lnTo>
                  <a:lnTo>
                    <a:pt x="2239" y="2118"/>
                  </a:lnTo>
                  <a:lnTo>
                    <a:pt x="2178" y="2250"/>
                  </a:lnTo>
                  <a:lnTo>
                    <a:pt x="2168" y="2284"/>
                  </a:lnTo>
                  <a:lnTo>
                    <a:pt x="2158" y="2315"/>
                  </a:lnTo>
                  <a:lnTo>
                    <a:pt x="2149" y="2346"/>
                  </a:lnTo>
                  <a:lnTo>
                    <a:pt x="2147" y="2346"/>
                  </a:lnTo>
                  <a:lnTo>
                    <a:pt x="2145" y="2346"/>
                  </a:lnTo>
                  <a:lnTo>
                    <a:pt x="2145" y="2346"/>
                  </a:lnTo>
                  <a:lnTo>
                    <a:pt x="2145" y="2350"/>
                  </a:lnTo>
                  <a:lnTo>
                    <a:pt x="2145" y="2354"/>
                  </a:lnTo>
                  <a:lnTo>
                    <a:pt x="2145" y="2358"/>
                  </a:lnTo>
                  <a:lnTo>
                    <a:pt x="2145" y="2362"/>
                  </a:lnTo>
                  <a:lnTo>
                    <a:pt x="2143" y="2366"/>
                  </a:lnTo>
                  <a:lnTo>
                    <a:pt x="2141" y="2371"/>
                  </a:lnTo>
                  <a:lnTo>
                    <a:pt x="2139" y="2377"/>
                  </a:lnTo>
                  <a:lnTo>
                    <a:pt x="2135" y="2381"/>
                  </a:lnTo>
                  <a:lnTo>
                    <a:pt x="2137" y="2383"/>
                  </a:lnTo>
                  <a:lnTo>
                    <a:pt x="2137" y="2387"/>
                  </a:lnTo>
                  <a:lnTo>
                    <a:pt x="2137" y="2393"/>
                  </a:lnTo>
                  <a:lnTo>
                    <a:pt x="2137" y="2397"/>
                  </a:lnTo>
                  <a:lnTo>
                    <a:pt x="2137" y="2395"/>
                  </a:lnTo>
                  <a:lnTo>
                    <a:pt x="2135" y="2395"/>
                  </a:lnTo>
                  <a:lnTo>
                    <a:pt x="2135" y="2393"/>
                  </a:lnTo>
                  <a:lnTo>
                    <a:pt x="2135" y="2391"/>
                  </a:lnTo>
                  <a:lnTo>
                    <a:pt x="2135" y="2401"/>
                  </a:lnTo>
                  <a:lnTo>
                    <a:pt x="2135" y="2412"/>
                  </a:lnTo>
                  <a:lnTo>
                    <a:pt x="2135" y="2432"/>
                  </a:lnTo>
                  <a:lnTo>
                    <a:pt x="2135" y="2434"/>
                  </a:lnTo>
                  <a:lnTo>
                    <a:pt x="2133" y="2434"/>
                  </a:lnTo>
                  <a:lnTo>
                    <a:pt x="2133" y="2432"/>
                  </a:lnTo>
                  <a:lnTo>
                    <a:pt x="2133" y="2428"/>
                  </a:lnTo>
                  <a:lnTo>
                    <a:pt x="2133" y="2424"/>
                  </a:lnTo>
                  <a:lnTo>
                    <a:pt x="2133" y="2420"/>
                  </a:lnTo>
                  <a:lnTo>
                    <a:pt x="2133" y="2416"/>
                  </a:lnTo>
                  <a:lnTo>
                    <a:pt x="2133" y="2412"/>
                  </a:lnTo>
                  <a:lnTo>
                    <a:pt x="2133" y="2411"/>
                  </a:lnTo>
                  <a:lnTo>
                    <a:pt x="2131" y="2424"/>
                  </a:lnTo>
                  <a:lnTo>
                    <a:pt x="2133" y="2436"/>
                  </a:lnTo>
                  <a:lnTo>
                    <a:pt x="2137" y="2448"/>
                  </a:lnTo>
                  <a:lnTo>
                    <a:pt x="2135" y="2455"/>
                  </a:lnTo>
                  <a:lnTo>
                    <a:pt x="2139" y="2457"/>
                  </a:lnTo>
                  <a:lnTo>
                    <a:pt x="2141" y="2461"/>
                  </a:lnTo>
                  <a:lnTo>
                    <a:pt x="2143" y="2465"/>
                  </a:lnTo>
                  <a:lnTo>
                    <a:pt x="2201" y="2440"/>
                  </a:lnTo>
                  <a:lnTo>
                    <a:pt x="2256" y="2407"/>
                  </a:lnTo>
                  <a:lnTo>
                    <a:pt x="2307" y="2370"/>
                  </a:lnTo>
                  <a:lnTo>
                    <a:pt x="2356" y="2329"/>
                  </a:lnTo>
                  <a:lnTo>
                    <a:pt x="2401" y="2286"/>
                  </a:lnTo>
                  <a:lnTo>
                    <a:pt x="2446" y="2241"/>
                  </a:lnTo>
                  <a:lnTo>
                    <a:pt x="2536" y="2147"/>
                  </a:lnTo>
                  <a:lnTo>
                    <a:pt x="2620" y="2049"/>
                  </a:lnTo>
                  <a:lnTo>
                    <a:pt x="2702" y="1946"/>
                  </a:lnTo>
                  <a:lnTo>
                    <a:pt x="2780" y="1837"/>
                  </a:lnTo>
                  <a:lnTo>
                    <a:pt x="2827" y="1770"/>
                  </a:lnTo>
                  <a:lnTo>
                    <a:pt x="2872" y="1704"/>
                  </a:lnTo>
                  <a:lnTo>
                    <a:pt x="2911" y="1641"/>
                  </a:lnTo>
                  <a:lnTo>
                    <a:pt x="2917" y="1630"/>
                  </a:lnTo>
                  <a:lnTo>
                    <a:pt x="2921" y="1616"/>
                  </a:lnTo>
                  <a:lnTo>
                    <a:pt x="2929" y="1610"/>
                  </a:lnTo>
                  <a:lnTo>
                    <a:pt x="2931" y="1597"/>
                  </a:lnTo>
                  <a:lnTo>
                    <a:pt x="2937" y="1585"/>
                  </a:lnTo>
                  <a:lnTo>
                    <a:pt x="2939" y="1573"/>
                  </a:lnTo>
                  <a:lnTo>
                    <a:pt x="2941" y="1569"/>
                  </a:lnTo>
                  <a:lnTo>
                    <a:pt x="2942" y="1567"/>
                  </a:lnTo>
                  <a:lnTo>
                    <a:pt x="2944" y="1565"/>
                  </a:lnTo>
                  <a:lnTo>
                    <a:pt x="2946" y="1565"/>
                  </a:lnTo>
                  <a:lnTo>
                    <a:pt x="2948" y="1563"/>
                  </a:lnTo>
                  <a:lnTo>
                    <a:pt x="2948" y="1563"/>
                  </a:lnTo>
                  <a:lnTo>
                    <a:pt x="2946" y="1561"/>
                  </a:lnTo>
                  <a:lnTo>
                    <a:pt x="2944" y="1561"/>
                  </a:lnTo>
                  <a:lnTo>
                    <a:pt x="2944" y="1559"/>
                  </a:lnTo>
                  <a:lnTo>
                    <a:pt x="2944" y="1559"/>
                  </a:lnTo>
                  <a:lnTo>
                    <a:pt x="2946" y="1559"/>
                  </a:lnTo>
                  <a:lnTo>
                    <a:pt x="2950" y="1559"/>
                  </a:lnTo>
                  <a:lnTo>
                    <a:pt x="2948" y="1558"/>
                  </a:lnTo>
                  <a:lnTo>
                    <a:pt x="2948" y="1554"/>
                  </a:lnTo>
                  <a:lnTo>
                    <a:pt x="2948" y="1552"/>
                  </a:lnTo>
                  <a:lnTo>
                    <a:pt x="2950" y="1550"/>
                  </a:lnTo>
                  <a:lnTo>
                    <a:pt x="2954" y="1548"/>
                  </a:lnTo>
                  <a:lnTo>
                    <a:pt x="2952" y="1548"/>
                  </a:lnTo>
                  <a:lnTo>
                    <a:pt x="2950" y="1546"/>
                  </a:lnTo>
                  <a:lnTo>
                    <a:pt x="2952" y="1544"/>
                  </a:lnTo>
                  <a:lnTo>
                    <a:pt x="2954" y="1542"/>
                  </a:lnTo>
                  <a:lnTo>
                    <a:pt x="2956" y="1540"/>
                  </a:lnTo>
                  <a:lnTo>
                    <a:pt x="2958" y="1538"/>
                  </a:lnTo>
                  <a:lnTo>
                    <a:pt x="2958" y="1538"/>
                  </a:lnTo>
                  <a:lnTo>
                    <a:pt x="2958" y="1536"/>
                  </a:lnTo>
                  <a:lnTo>
                    <a:pt x="2956" y="1536"/>
                  </a:lnTo>
                  <a:lnTo>
                    <a:pt x="2956" y="1536"/>
                  </a:lnTo>
                  <a:lnTo>
                    <a:pt x="2954" y="1536"/>
                  </a:lnTo>
                  <a:lnTo>
                    <a:pt x="2958" y="1528"/>
                  </a:lnTo>
                  <a:lnTo>
                    <a:pt x="2962" y="1522"/>
                  </a:lnTo>
                  <a:lnTo>
                    <a:pt x="2968" y="1517"/>
                  </a:lnTo>
                  <a:lnTo>
                    <a:pt x="2972" y="1509"/>
                  </a:lnTo>
                  <a:lnTo>
                    <a:pt x="2972" y="1509"/>
                  </a:lnTo>
                  <a:lnTo>
                    <a:pt x="2970" y="1509"/>
                  </a:lnTo>
                  <a:lnTo>
                    <a:pt x="2968" y="1507"/>
                  </a:lnTo>
                  <a:lnTo>
                    <a:pt x="2968" y="1507"/>
                  </a:lnTo>
                  <a:lnTo>
                    <a:pt x="2972" y="1499"/>
                  </a:lnTo>
                  <a:lnTo>
                    <a:pt x="2976" y="1493"/>
                  </a:lnTo>
                  <a:lnTo>
                    <a:pt x="2982" y="1487"/>
                  </a:lnTo>
                  <a:lnTo>
                    <a:pt x="2985" y="1481"/>
                  </a:lnTo>
                  <a:lnTo>
                    <a:pt x="2985" y="1479"/>
                  </a:lnTo>
                  <a:lnTo>
                    <a:pt x="2984" y="1479"/>
                  </a:lnTo>
                  <a:lnTo>
                    <a:pt x="2982" y="1479"/>
                  </a:lnTo>
                  <a:lnTo>
                    <a:pt x="2980" y="1479"/>
                  </a:lnTo>
                  <a:lnTo>
                    <a:pt x="3001" y="1440"/>
                  </a:lnTo>
                  <a:lnTo>
                    <a:pt x="3027" y="1399"/>
                  </a:lnTo>
                  <a:lnTo>
                    <a:pt x="3064" y="1356"/>
                  </a:lnTo>
                  <a:lnTo>
                    <a:pt x="3077" y="1356"/>
                  </a:lnTo>
                  <a:lnTo>
                    <a:pt x="3089" y="1360"/>
                  </a:lnTo>
                  <a:lnTo>
                    <a:pt x="3101" y="1362"/>
                  </a:lnTo>
                  <a:lnTo>
                    <a:pt x="3115" y="1364"/>
                  </a:lnTo>
                  <a:lnTo>
                    <a:pt x="3118" y="1368"/>
                  </a:lnTo>
                  <a:lnTo>
                    <a:pt x="3122" y="1372"/>
                  </a:lnTo>
                  <a:lnTo>
                    <a:pt x="3126" y="1374"/>
                  </a:lnTo>
                  <a:lnTo>
                    <a:pt x="3132" y="1374"/>
                  </a:lnTo>
                  <a:lnTo>
                    <a:pt x="3136" y="1376"/>
                  </a:lnTo>
                  <a:lnTo>
                    <a:pt x="3142" y="1380"/>
                  </a:lnTo>
                  <a:lnTo>
                    <a:pt x="3146" y="1378"/>
                  </a:lnTo>
                  <a:lnTo>
                    <a:pt x="3152" y="1378"/>
                  </a:lnTo>
                  <a:lnTo>
                    <a:pt x="3156" y="1378"/>
                  </a:lnTo>
                  <a:lnTo>
                    <a:pt x="3161" y="1380"/>
                  </a:lnTo>
                  <a:lnTo>
                    <a:pt x="3161" y="1399"/>
                  </a:lnTo>
                  <a:lnTo>
                    <a:pt x="3154" y="1421"/>
                  </a:lnTo>
                  <a:lnTo>
                    <a:pt x="3144" y="1442"/>
                  </a:lnTo>
                  <a:lnTo>
                    <a:pt x="3132" y="1464"/>
                  </a:lnTo>
                  <a:lnTo>
                    <a:pt x="3089" y="1546"/>
                  </a:lnTo>
                  <a:lnTo>
                    <a:pt x="3044" y="1624"/>
                  </a:lnTo>
                  <a:lnTo>
                    <a:pt x="3023" y="1669"/>
                  </a:lnTo>
                  <a:lnTo>
                    <a:pt x="3005" y="1718"/>
                  </a:lnTo>
                  <a:lnTo>
                    <a:pt x="2958" y="1833"/>
                  </a:lnTo>
                  <a:lnTo>
                    <a:pt x="2907" y="1950"/>
                  </a:lnTo>
                  <a:lnTo>
                    <a:pt x="2860" y="2069"/>
                  </a:lnTo>
                  <a:lnTo>
                    <a:pt x="2817" y="2188"/>
                  </a:lnTo>
                  <a:lnTo>
                    <a:pt x="2813" y="2206"/>
                  </a:lnTo>
                  <a:lnTo>
                    <a:pt x="2811" y="2227"/>
                  </a:lnTo>
                  <a:lnTo>
                    <a:pt x="2811" y="2254"/>
                  </a:lnTo>
                  <a:lnTo>
                    <a:pt x="2810" y="2252"/>
                  </a:lnTo>
                  <a:lnTo>
                    <a:pt x="2810" y="2250"/>
                  </a:lnTo>
                  <a:lnTo>
                    <a:pt x="2810" y="2248"/>
                  </a:lnTo>
                  <a:lnTo>
                    <a:pt x="2808" y="2245"/>
                  </a:lnTo>
                  <a:lnTo>
                    <a:pt x="2808" y="2243"/>
                  </a:lnTo>
                  <a:lnTo>
                    <a:pt x="2808" y="2241"/>
                  </a:lnTo>
                  <a:lnTo>
                    <a:pt x="2808" y="2243"/>
                  </a:lnTo>
                  <a:lnTo>
                    <a:pt x="2808" y="2245"/>
                  </a:lnTo>
                  <a:lnTo>
                    <a:pt x="2808" y="2248"/>
                  </a:lnTo>
                  <a:lnTo>
                    <a:pt x="2808" y="2256"/>
                  </a:lnTo>
                  <a:lnTo>
                    <a:pt x="2806" y="2268"/>
                  </a:lnTo>
                  <a:lnTo>
                    <a:pt x="2806" y="2286"/>
                  </a:lnTo>
                  <a:lnTo>
                    <a:pt x="2806" y="2301"/>
                  </a:lnTo>
                  <a:lnTo>
                    <a:pt x="2808" y="2315"/>
                  </a:lnTo>
                  <a:lnTo>
                    <a:pt x="2808" y="2317"/>
                  </a:lnTo>
                  <a:lnTo>
                    <a:pt x="2810" y="2319"/>
                  </a:lnTo>
                  <a:lnTo>
                    <a:pt x="2811" y="2323"/>
                  </a:lnTo>
                  <a:lnTo>
                    <a:pt x="2813" y="2325"/>
                  </a:lnTo>
                  <a:lnTo>
                    <a:pt x="2813" y="2329"/>
                  </a:lnTo>
                  <a:lnTo>
                    <a:pt x="2813" y="2332"/>
                  </a:lnTo>
                  <a:lnTo>
                    <a:pt x="2811" y="2334"/>
                  </a:lnTo>
                  <a:lnTo>
                    <a:pt x="2815" y="2340"/>
                  </a:lnTo>
                  <a:lnTo>
                    <a:pt x="2819" y="2350"/>
                  </a:lnTo>
                  <a:lnTo>
                    <a:pt x="2825" y="2360"/>
                  </a:lnTo>
                  <a:lnTo>
                    <a:pt x="2833" y="2368"/>
                  </a:lnTo>
                  <a:lnTo>
                    <a:pt x="2886" y="2360"/>
                  </a:lnTo>
                  <a:lnTo>
                    <a:pt x="2933" y="2344"/>
                  </a:lnTo>
                  <a:lnTo>
                    <a:pt x="2974" y="2323"/>
                  </a:lnTo>
                  <a:lnTo>
                    <a:pt x="3009" y="2297"/>
                  </a:lnTo>
                  <a:lnTo>
                    <a:pt x="3042" y="2270"/>
                  </a:lnTo>
                  <a:lnTo>
                    <a:pt x="3042" y="2270"/>
                  </a:lnTo>
                  <a:lnTo>
                    <a:pt x="3042" y="2270"/>
                  </a:lnTo>
                  <a:lnTo>
                    <a:pt x="3044" y="2270"/>
                  </a:lnTo>
                  <a:lnTo>
                    <a:pt x="3046" y="2270"/>
                  </a:lnTo>
                  <a:lnTo>
                    <a:pt x="3060" y="2184"/>
                  </a:lnTo>
                  <a:lnTo>
                    <a:pt x="3075" y="2100"/>
                  </a:lnTo>
                  <a:lnTo>
                    <a:pt x="3095" y="2016"/>
                  </a:lnTo>
                  <a:lnTo>
                    <a:pt x="3095" y="2016"/>
                  </a:lnTo>
                  <a:lnTo>
                    <a:pt x="3093" y="2014"/>
                  </a:lnTo>
                  <a:lnTo>
                    <a:pt x="3091" y="2014"/>
                  </a:lnTo>
                  <a:lnTo>
                    <a:pt x="3093" y="2014"/>
                  </a:lnTo>
                  <a:lnTo>
                    <a:pt x="3097" y="2014"/>
                  </a:lnTo>
                  <a:lnTo>
                    <a:pt x="3099" y="2012"/>
                  </a:lnTo>
                  <a:lnTo>
                    <a:pt x="3101" y="2008"/>
                  </a:lnTo>
                  <a:lnTo>
                    <a:pt x="3101" y="2005"/>
                  </a:lnTo>
                  <a:lnTo>
                    <a:pt x="3099" y="2003"/>
                  </a:lnTo>
                  <a:lnTo>
                    <a:pt x="3095" y="2001"/>
                  </a:lnTo>
                  <a:lnTo>
                    <a:pt x="3099" y="1999"/>
                  </a:lnTo>
                  <a:lnTo>
                    <a:pt x="3101" y="1997"/>
                  </a:lnTo>
                  <a:lnTo>
                    <a:pt x="3105" y="1995"/>
                  </a:lnTo>
                  <a:lnTo>
                    <a:pt x="3107" y="1991"/>
                  </a:lnTo>
                  <a:lnTo>
                    <a:pt x="3109" y="1985"/>
                  </a:lnTo>
                  <a:lnTo>
                    <a:pt x="3109" y="1981"/>
                  </a:lnTo>
                  <a:lnTo>
                    <a:pt x="3107" y="1977"/>
                  </a:lnTo>
                  <a:lnTo>
                    <a:pt x="3105" y="1973"/>
                  </a:lnTo>
                  <a:lnTo>
                    <a:pt x="3107" y="1973"/>
                  </a:lnTo>
                  <a:lnTo>
                    <a:pt x="3111" y="1971"/>
                  </a:lnTo>
                  <a:lnTo>
                    <a:pt x="3113" y="1967"/>
                  </a:lnTo>
                  <a:lnTo>
                    <a:pt x="3113" y="1964"/>
                  </a:lnTo>
                  <a:lnTo>
                    <a:pt x="3111" y="1958"/>
                  </a:lnTo>
                  <a:lnTo>
                    <a:pt x="3113" y="1960"/>
                  </a:lnTo>
                  <a:lnTo>
                    <a:pt x="3115" y="1958"/>
                  </a:lnTo>
                  <a:lnTo>
                    <a:pt x="3115" y="1956"/>
                  </a:lnTo>
                  <a:lnTo>
                    <a:pt x="3115" y="1954"/>
                  </a:lnTo>
                  <a:lnTo>
                    <a:pt x="3115" y="1952"/>
                  </a:lnTo>
                  <a:lnTo>
                    <a:pt x="3115" y="1952"/>
                  </a:lnTo>
                  <a:lnTo>
                    <a:pt x="3115" y="1950"/>
                  </a:lnTo>
                  <a:lnTo>
                    <a:pt x="3116" y="1952"/>
                  </a:lnTo>
                  <a:lnTo>
                    <a:pt x="3116" y="1948"/>
                  </a:lnTo>
                  <a:lnTo>
                    <a:pt x="3118" y="1942"/>
                  </a:lnTo>
                  <a:lnTo>
                    <a:pt x="3120" y="1938"/>
                  </a:lnTo>
                  <a:lnTo>
                    <a:pt x="3124" y="1934"/>
                  </a:lnTo>
                  <a:lnTo>
                    <a:pt x="3124" y="1930"/>
                  </a:lnTo>
                  <a:lnTo>
                    <a:pt x="3124" y="1928"/>
                  </a:lnTo>
                  <a:lnTo>
                    <a:pt x="3122" y="1926"/>
                  </a:lnTo>
                  <a:lnTo>
                    <a:pt x="3122" y="1924"/>
                  </a:lnTo>
                  <a:lnTo>
                    <a:pt x="3124" y="1924"/>
                  </a:lnTo>
                  <a:lnTo>
                    <a:pt x="3128" y="1924"/>
                  </a:lnTo>
                  <a:lnTo>
                    <a:pt x="3128" y="1921"/>
                  </a:lnTo>
                  <a:lnTo>
                    <a:pt x="3128" y="1917"/>
                  </a:lnTo>
                  <a:lnTo>
                    <a:pt x="3128" y="1917"/>
                  </a:lnTo>
                  <a:lnTo>
                    <a:pt x="3128" y="1915"/>
                  </a:lnTo>
                  <a:lnTo>
                    <a:pt x="3128" y="1913"/>
                  </a:lnTo>
                  <a:lnTo>
                    <a:pt x="3132" y="1913"/>
                  </a:lnTo>
                  <a:lnTo>
                    <a:pt x="3132" y="1909"/>
                  </a:lnTo>
                  <a:lnTo>
                    <a:pt x="3132" y="1907"/>
                  </a:lnTo>
                  <a:lnTo>
                    <a:pt x="3132" y="1905"/>
                  </a:lnTo>
                  <a:lnTo>
                    <a:pt x="3132" y="1903"/>
                  </a:lnTo>
                  <a:lnTo>
                    <a:pt x="3134" y="1903"/>
                  </a:lnTo>
                  <a:lnTo>
                    <a:pt x="3136" y="1903"/>
                  </a:lnTo>
                  <a:lnTo>
                    <a:pt x="3136" y="1897"/>
                  </a:lnTo>
                  <a:lnTo>
                    <a:pt x="3138" y="1893"/>
                  </a:lnTo>
                  <a:lnTo>
                    <a:pt x="3140" y="1889"/>
                  </a:lnTo>
                  <a:lnTo>
                    <a:pt x="3142" y="1883"/>
                  </a:lnTo>
                  <a:lnTo>
                    <a:pt x="3144" y="1880"/>
                  </a:lnTo>
                  <a:lnTo>
                    <a:pt x="3144" y="1876"/>
                  </a:lnTo>
                  <a:lnTo>
                    <a:pt x="3144" y="1872"/>
                  </a:lnTo>
                  <a:lnTo>
                    <a:pt x="3148" y="1868"/>
                  </a:lnTo>
                  <a:lnTo>
                    <a:pt x="3150" y="1864"/>
                  </a:lnTo>
                  <a:lnTo>
                    <a:pt x="3152" y="1860"/>
                  </a:lnTo>
                  <a:lnTo>
                    <a:pt x="3152" y="1856"/>
                  </a:lnTo>
                  <a:lnTo>
                    <a:pt x="3154" y="1852"/>
                  </a:lnTo>
                  <a:lnTo>
                    <a:pt x="3156" y="1850"/>
                  </a:lnTo>
                  <a:lnTo>
                    <a:pt x="3160" y="1848"/>
                  </a:lnTo>
                  <a:lnTo>
                    <a:pt x="3158" y="1844"/>
                  </a:lnTo>
                  <a:lnTo>
                    <a:pt x="3160" y="1839"/>
                  </a:lnTo>
                  <a:lnTo>
                    <a:pt x="3161" y="1835"/>
                  </a:lnTo>
                  <a:lnTo>
                    <a:pt x="3163" y="1831"/>
                  </a:lnTo>
                  <a:lnTo>
                    <a:pt x="3165" y="1829"/>
                  </a:lnTo>
                  <a:lnTo>
                    <a:pt x="3165" y="1825"/>
                  </a:lnTo>
                  <a:lnTo>
                    <a:pt x="3165" y="1821"/>
                  </a:lnTo>
                  <a:lnTo>
                    <a:pt x="3177" y="1803"/>
                  </a:lnTo>
                  <a:lnTo>
                    <a:pt x="3185" y="1786"/>
                  </a:lnTo>
                  <a:lnTo>
                    <a:pt x="3191" y="1768"/>
                  </a:lnTo>
                  <a:lnTo>
                    <a:pt x="3230" y="1700"/>
                  </a:lnTo>
                  <a:lnTo>
                    <a:pt x="3271" y="1630"/>
                  </a:lnTo>
                  <a:lnTo>
                    <a:pt x="3318" y="1558"/>
                  </a:lnTo>
                  <a:lnTo>
                    <a:pt x="3369" y="1485"/>
                  </a:lnTo>
                  <a:lnTo>
                    <a:pt x="3425" y="1417"/>
                  </a:lnTo>
                  <a:lnTo>
                    <a:pt x="3488" y="1353"/>
                  </a:lnTo>
                  <a:lnTo>
                    <a:pt x="3519" y="1327"/>
                  </a:lnTo>
                  <a:lnTo>
                    <a:pt x="3554" y="1300"/>
                  </a:lnTo>
                  <a:lnTo>
                    <a:pt x="3592" y="1274"/>
                  </a:lnTo>
                  <a:lnTo>
                    <a:pt x="3635" y="1253"/>
                  </a:lnTo>
                  <a:lnTo>
                    <a:pt x="3678" y="1237"/>
                  </a:lnTo>
                  <a:lnTo>
                    <a:pt x="3723" y="1230"/>
                  </a:lnTo>
                  <a:lnTo>
                    <a:pt x="3770" y="1232"/>
                  </a:lnTo>
                  <a:lnTo>
                    <a:pt x="3801" y="1241"/>
                  </a:lnTo>
                  <a:lnTo>
                    <a:pt x="3836" y="1253"/>
                  </a:lnTo>
                  <a:lnTo>
                    <a:pt x="3857" y="1259"/>
                  </a:lnTo>
                  <a:lnTo>
                    <a:pt x="3873" y="1265"/>
                  </a:lnTo>
                  <a:lnTo>
                    <a:pt x="3887" y="1273"/>
                  </a:lnTo>
                  <a:lnTo>
                    <a:pt x="3899" y="1284"/>
                  </a:lnTo>
                  <a:lnTo>
                    <a:pt x="3904" y="1298"/>
                  </a:lnTo>
                  <a:lnTo>
                    <a:pt x="3910" y="1312"/>
                  </a:lnTo>
                  <a:lnTo>
                    <a:pt x="3916" y="1323"/>
                  </a:lnTo>
                  <a:lnTo>
                    <a:pt x="3906" y="1339"/>
                  </a:lnTo>
                  <a:lnTo>
                    <a:pt x="3895" y="1351"/>
                  </a:lnTo>
                  <a:lnTo>
                    <a:pt x="3885" y="1366"/>
                  </a:lnTo>
                  <a:lnTo>
                    <a:pt x="3877" y="1366"/>
                  </a:lnTo>
                  <a:lnTo>
                    <a:pt x="3871" y="1366"/>
                  </a:lnTo>
                  <a:lnTo>
                    <a:pt x="3865" y="1364"/>
                  </a:lnTo>
                  <a:lnTo>
                    <a:pt x="3859" y="1362"/>
                  </a:lnTo>
                  <a:lnTo>
                    <a:pt x="3856" y="1358"/>
                  </a:lnTo>
                  <a:lnTo>
                    <a:pt x="3854" y="1353"/>
                  </a:lnTo>
                  <a:lnTo>
                    <a:pt x="3852" y="1355"/>
                  </a:lnTo>
                  <a:lnTo>
                    <a:pt x="3852" y="1356"/>
                  </a:lnTo>
                  <a:lnTo>
                    <a:pt x="3850" y="1358"/>
                  </a:lnTo>
                  <a:lnTo>
                    <a:pt x="3848" y="1358"/>
                  </a:lnTo>
                  <a:lnTo>
                    <a:pt x="3836" y="1351"/>
                  </a:lnTo>
                  <a:lnTo>
                    <a:pt x="3820" y="1347"/>
                  </a:lnTo>
                  <a:lnTo>
                    <a:pt x="3805" y="1341"/>
                  </a:lnTo>
                  <a:lnTo>
                    <a:pt x="3789" y="1308"/>
                  </a:lnTo>
                  <a:lnTo>
                    <a:pt x="3787" y="1310"/>
                  </a:lnTo>
                  <a:lnTo>
                    <a:pt x="3787" y="1314"/>
                  </a:lnTo>
                  <a:lnTo>
                    <a:pt x="3789" y="1315"/>
                  </a:lnTo>
                  <a:lnTo>
                    <a:pt x="3779" y="1308"/>
                  </a:lnTo>
                  <a:lnTo>
                    <a:pt x="3768" y="1306"/>
                  </a:lnTo>
                  <a:lnTo>
                    <a:pt x="3754" y="1306"/>
                  </a:lnTo>
                  <a:lnTo>
                    <a:pt x="3736" y="1312"/>
                  </a:lnTo>
                  <a:lnTo>
                    <a:pt x="3719" y="1317"/>
                  </a:lnTo>
                  <a:lnTo>
                    <a:pt x="3713" y="1319"/>
                  </a:lnTo>
                  <a:lnTo>
                    <a:pt x="3707" y="1321"/>
                  </a:lnTo>
                  <a:lnTo>
                    <a:pt x="3701" y="1323"/>
                  </a:lnTo>
                  <a:lnTo>
                    <a:pt x="3697" y="1323"/>
                  </a:lnTo>
                  <a:lnTo>
                    <a:pt x="3693" y="1325"/>
                  </a:lnTo>
                  <a:lnTo>
                    <a:pt x="3689" y="1327"/>
                  </a:lnTo>
                  <a:lnTo>
                    <a:pt x="3687" y="1329"/>
                  </a:lnTo>
                  <a:lnTo>
                    <a:pt x="3685" y="1333"/>
                  </a:lnTo>
                  <a:lnTo>
                    <a:pt x="3683" y="1335"/>
                  </a:lnTo>
                  <a:lnTo>
                    <a:pt x="3682" y="1337"/>
                  </a:lnTo>
                  <a:lnTo>
                    <a:pt x="3682" y="1335"/>
                  </a:lnTo>
                  <a:lnTo>
                    <a:pt x="3680" y="1335"/>
                  </a:lnTo>
                  <a:lnTo>
                    <a:pt x="3678" y="1335"/>
                  </a:lnTo>
                  <a:lnTo>
                    <a:pt x="3676" y="1333"/>
                  </a:lnTo>
                  <a:lnTo>
                    <a:pt x="3672" y="1337"/>
                  </a:lnTo>
                  <a:lnTo>
                    <a:pt x="3668" y="1339"/>
                  </a:lnTo>
                  <a:lnTo>
                    <a:pt x="3664" y="1343"/>
                  </a:lnTo>
                  <a:lnTo>
                    <a:pt x="3660" y="1347"/>
                  </a:lnTo>
                  <a:lnTo>
                    <a:pt x="3656" y="1347"/>
                  </a:lnTo>
                  <a:lnTo>
                    <a:pt x="3656" y="1345"/>
                  </a:lnTo>
                  <a:lnTo>
                    <a:pt x="3658" y="1345"/>
                  </a:lnTo>
                  <a:lnTo>
                    <a:pt x="3658" y="1343"/>
                  </a:lnTo>
                  <a:lnTo>
                    <a:pt x="3644" y="1353"/>
                  </a:lnTo>
                  <a:lnTo>
                    <a:pt x="3635" y="1358"/>
                  </a:lnTo>
                  <a:lnTo>
                    <a:pt x="3625" y="1364"/>
                  </a:lnTo>
                  <a:lnTo>
                    <a:pt x="3615" y="1372"/>
                  </a:lnTo>
                  <a:lnTo>
                    <a:pt x="3603" y="1382"/>
                  </a:lnTo>
                  <a:lnTo>
                    <a:pt x="3605" y="1380"/>
                  </a:lnTo>
                  <a:lnTo>
                    <a:pt x="3605" y="1380"/>
                  </a:lnTo>
                  <a:lnTo>
                    <a:pt x="3605" y="1378"/>
                  </a:lnTo>
                  <a:lnTo>
                    <a:pt x="3603" y="1378"/>
                  </a:lnTo>
                  <a:lnTo>
                    <a:pt x="3601" y="1382"/>
                  </a:lnTo>
                  <a:lnTo>
                    <a:pt x="3599" y="1384"/>
                  </a:lnTo>
                  <a:lnTo>
                    <a:pt x="3599" y="1388"/>
                  </a:lnTo>
                  <a:lnTo>
                    <a:pt x="3595" y="1386"/>
                  </a:lnTo>
                  <a:lnTo>
                    <a:pt x="3594" y="1388"/>
                  </a:lnTo>
                  <a:lnTo>
                    <a:pt x="3592" y="1390"/>
                  </a:lnTo>
                  <a:lnTo>
                    <a:pt x="3590" y="1392"/>
                  </a:lnTo>
                  <a:lnTo>
                    <a:pt x="3588" y="1396"/>
                  </a:lnTo>
                  <a:lnTo>
                    <a:pt x="3584" y="1399"/>
                  </a:lnTo>
                  <a:lnTo>
                    <a:pt x="3584" y="1397"/>
                  </a:lnTo>
                  <a:lnTo>
                    <a:pt x="3584" y="1397"/>
                  </a:lnTo>
                  <a:lnTo>
                    <a:pt x="3584" y="1396"/>
                  </a:lnTo>
                  <a:lnTo>
                    <a:pt x="3584" y="1396"/>
                  </a:lnTo>
                  <a:lnTo>
                    <a:pt x="3582" y="1396"/>
                  </a:lnTo>
                  <a:lnTo>
                    <a:pt x="3580" y="1396"/>
                  </a:lnTo>
                  <a:lnTo>
                    <a:pt x="3580" y="1397"/>
                  </a:lnTo>
                  <a:lnTo>
                    <a:pt x="3580" y="1401"/>
                  </a:lnTo>
                  <a:lnTo>
                    <a:pt x="3580" y="1403"/>
                  </a:lnTo>
                  <a:lnTo>
                    <a:pt x="3578" y="1405"/>
                  </a:lnTo>
                  <a:lnTo>
                    <a:pt x="3576" y="1407"/>
                  </a:lnTo>
                  <a:lnTo>
                    <a:pt x="3572" y="1407"/>
                  </a:lnTo>
                  <a:lnTo>
                    <a:pt x="3568" y="1409"/>
                  </a:lnTo>
                  <a:lnTo>
                    <a:pt x="3564" y="1409"/>
                  </a:lnTo>
                  <a:lnTo>
                    <a:pt x="3564" y="1413"/>
                  </a:lnTo>
                  <a:lnTo>
                    <a:pt x="3562" y="1415"/>
                  </a:lnTo>
                  <a:lnTo>
                    <a:pt x="3562" y="1419"/>
                  </a:lnTo>
                  <a:lnTo>
                    <a:pt x="3560" y="1421"/>
                  </a:lnTo>
                  <a:lnTo>
                    <a:pt x="3560" y="1421"/>
                  </a:lnTo>
                  <a:lnTo>
                    <a:pt x="3558" y="1419"/>
                  </a:lnTo>
                  <a:lnTo>
                    <a:pt x="3556" y="1419"/>
                  </a:lnTo>
                  <a:lnTo>
                    <a:pt x="3556" y="1419"/>
                  </a:lnTo>
                  <a:lnTo>
                    <a:pt x="3549" y="1425"/>
                  </a:lnTo>
                  <a:lnTo>
                    <a:pt x="3543" y="1431"/>
                  </a:lnTo>
                  <a:lnTo>
                    <a:pt x="3535" y="1438"/>
                  </a:lnTo>
                  <a:lnTo>
                    <a:pt x="3527" y="1446"/>
                  </a:lnTo>
                  <a:lnTo>
                    <a:pt x="3472" y="1511"/>
                  </a:lnTo>
                  <a:lnTo>
                    <a:pt x="3420" y="1585"/>
                  </a:lnTo>
                  <a:lnTo>
                    <a:pt x="3369" y="1665"/>
                  </a:lnTo>
                  <a:lnTo>
                    <a:pt x="3322" y="1751"/>
                  </a:lnTo>
                  <a:lnTo>
                    <a:pt x="3281" y="1837"/>
                  </a:lnTo>
                  <a:lnTo>
                    <a:pt x="3244" y="1923"/>
                  </a:lnTo>
                  <a:lnTo>
                    <a:pt x="3214" y="2006"/>
                  </a:lnTo>
                  <a:lnTo>
                    <a:pt x="3208" y="2034"/>
                  </a:lnTo>
                  <a:lnTo>
                    <a:pt x="3203" y="2059"/>
                  </a:lnTo>
                  <a:lnTo>
                    <a:pt x="3201" y="2061"/>
                  </a:lnTo>
                  <a:lnTo>
                    <a:pt x="3201" y="2065"/>
                  </a:lnTo>
                  <a:lnTo>
                    <a:pt x="3199" y="2069"/>
                  </a:lnTo>
                  <a:lnTo>
                    <a:pt x="3197" y="2075"/>
                  </a:lnTo>
                  <a:lnTo>
                    <a:pt x="3193" y="2079"/>
                  </a:lnTo>
                  <a:lnTo>
                    <a:pt x="3191" y="2100"/>
                  </a:lnTo>
                  <a:lnTo>
                    <a:pt x="3185" y="2122"/>
                  </a:lnTo>
                  <a:lnTo>
                    <a:pt x="3181" y="2143"/>
                  </a:lnTo>
                  <a:lnTo>
                    <a:pt x="3179" y="2165"/>
                  </a:lnTo>
                  <a:lnTo>
                    <a:pt x="3177" y="2165"/>
                  </a:lnTo>
                  <a:lnTo>
                    <a:pt x="3177" y="2163"/>
                  </a:lnTo>
                  <a:lnTo>
                    <a:pt x="3175" y="2161"/>
                  </a:lnTo>
                  <a:lnTo>
                    <a:pt x="3173" y="2176"/>
                  </a:lnTo>
                  <a:lnTo>
                    <a:pt x="3171" y="2188"/>
                  </a:lnTo>
                  <a:lnTo>
                    <a:pt x="3171" y="2204"/>
                  </a:lnTo>
                  <a:lnTo>
                    <a:pt x="3171" y="2202"/>
                  </a:lnTo>
                  <a:lnTo>
                    <a:pt x="3169" y="2200"/>
                  </a:lnTo>
                  <a:lnTo>
                    <a:pt x="3167" y="2202"/>
                  </a:lnTo>
                  <a:lnTo>
                    <a:pt x="3167" y="2202"/>
                  </a:lnTo>
                  <a:lnTo>
                    <a:pt x="3167" y="2204"/>
                  </a:lnTo>
                  <a:lnTo>
                    <a:pt x="3169" y="2206"/>
                  </a:lnTo>
                  <a:lnTo>
                    <a:pt x="3171" y="2206"/>
                  </a:lnTo>
                  <a:lnTo>
                    <a:pt x="3169" y="2208"/>
                  </a:lnTo>
                  <a:lnTo>
                    <a:pt x="3169" y="2209"/>
                  </a:lnTo>
                  <a:lnTo>
                    <a:pt x="3169" y="2213"/>
                  </a:lnTo>
                  <a:lnTo>
                    <a:pt x="3169" y="2217"/>
                  </a:lnTo>
                  <a:lnTo>
                    <a:pt x="3169" y="2223"/>
                  </a:lnTo>
                  <a:lnTo>
                    <a:pt x="3167" y="2223"/>
                  </a:lnTo>
                  <a:lnTo>
                    <a:pt x="3167" y="2221"/>
                  </a:lnTo>
                  <a:lnTo>
                    <a:pt x="3167" y="2219"/>
                  </a:lnTo>
                  <a:lnTo>
                    <a:pt x="3167" y="2217"/>
                  </a:lnTo>
                  <a:lnTo>
                    <a:pt x="3167" y="2221"/>
                  </a:lnTo>
                  <a:lnTo>
                    <a:pt x="3165" y="2223"/>
                  </a:lnTo>
                  <a:lnTo>
                    <a:pt x="3167" y="2227"/>
                  </a:lnTo>
                  <a:lnTo>
                    <a:pt x="3167" y="2229"/>
                  </a:lnTo>
                  <a:lnTo>
                    <a:pt x="3167" y="2233"/>
                  </a:lnTo>
                  <a:lnTo>
                    <a:pt x="3167" y="2237"/>
                  </a:lnTo>
                  <a:lnTo>
                    <a:pt x="3167" y="2243"/>
                  </a:lnTo>
                  <a:lnTo>
                    <a:pt x="3165" y="2243"/>
                  </a:lnTo>
                  <a:lnTo>
                    <a:pt x="3165" y="2241"/>
                  </a:lnTo>
                  <a:lnTo>
                    <a:pt x="3165" y="2239"/>
                  </a:lnTo>
                  <a:lnTo>
                    <a:pt x="3165" y="2237"/>
                  </a:lnTo>
                  <a:lnTo>
                    <a:pt x="3163" y="2250"/>
                  </a:lnTo>
                  <a:lnTo>
                    <a:pt x="3163" y="2262"/>
                  </a:lnTo>
                  <a:lnTo>
                    <a:pt x="3165" y="2272"/>
                  </a:lnTo>
                  <a:lnTo>
                    <a:pt x="3167" y="2282"/>
                  </a:lnTo>
                  <a:lnTo>
                    <a:pt x="3165" y="2297"/>
                  </a:lnTo>
                  <a:lnTo>
                    <a:pt x="3165" y="2297"/>
                  </a:lnTo>
                  <a:lnTo>
                    <a:pt x="3163" y="2295"/>
                  </a:lnTo>
                  <a:lnTo>
                    <a:pt x="3163" y="2291"/>
                  </a:lnTo>
                  <a:lnTo>
                    <a:pt x="3161" y="2289"/>
                  </a:lnTo>
                  <a:lnTo>
                    <a:pt x="3163" y="2288"/>
                  </a:lnTo>
                  <a:lnTo>
                    <a:pt x="3160" y="2295"/>
                  </a:lnTo>
                  <a:lnTo>
                    <a:pt x="3160" y="2307"/>
                  </a:lnTo>
                  <a:lnTo>
                    <a:pt x="3161" y="2321"/>
                  </a:lnTo>
                  <a:lnTo>
                    <a:pt x="3165" y="2332"/>
                  </a:lnTo>
                  <a:lnTo>
                    <a:pt x="3163" y="2342"/>
                  </a:lnTo>
                  <a:lnTo>
                    <a:pt x="3165" y="2340"/>
                  </a:lnTo>
                  <a:lnTo>
                    <a:pt x="3167" y="2338"/>
                  </a:lnTo>
                  <a:lnTo>
                    <a:pt x="3167" y="2340"/>
                  </a:lnTo>
                  <a:lnTo>
                    <a:pt x="3167" y="2340"/>
                  </a:lnTo>
                  <a:lnTo>
                    <a:pt x="3167" y="2344"/>
                  </a:lnTo>
                  <a:lnTo>
                    <a:pt x="3167" y="2346"/>
                  </a:lnTo>
                  <a:lnTo>
                    <a:pt x="3165" y="2350"/>
                  </a:lnTo>
                  <a:lnTo>
                    <a:pt x="3165" y="2352"/>
                  </a:lnTo>
                  <a:lnTo>
                    <a:pt x="3165" y="2354"/>
                  </a:lnTo>
                  <a:lnTo>
                    <a:pt x="3165" y="2354"/>
                  </a:lnTo>
                  <a:lnTo>
                    <a:pt x="3167" y="2354"/>
                  </a:lnTo>
                  <a:lnTo>
                    <a:pt x="3173" y="2370"/>
                  </a:lnTo>
                  <a:lnTo>
                    <a:pt x="3181" y="2391"/>
                  </a:lnTo>
                  <a:lnTo>
                    <a:pt x="3195" y="2411"/>
                  </a:lnTo>
                  <a:lnTo>
                    <a:pt x="3244" y="2405"/>
                  </a:lnTo>
                  <a:lnTo>
                    <a:pt x="3290" y="2393"/>
                  </a:lnTo>
                  <a:lnTo>
                    <a:pt x="3334" y="2373"/>
                  </a:lnTo>
                  <a:lnTo>
                    <a:pt x="3375" y="2354"/>
                  </a:lnTo>
                  <a:lnTo>
                    <a:pt x="3461" y="2301"/>
                  </a:lnTo>
                  <a:lnTo>
                    <a:pt x="3545" y="2243"/>
                  </a:lnTo>
                  <a:lnTo>
                    <a:pt x="3625" y="2180"/>
                  </a:lnTo>
                  <a:lnTo>
                    <a:pt x="3701" y="2112"/>
                  </a:lnTo>
                  <a:lnTo>
                    <a:pt x="3773" y="2040"/>
                  </a:lnTo>
                  <a:lnTo>
                    <a:pt x="3844" y="1965"/>
                  </a:lnTo>
                  <a:lnTo>
                    <a:pt x="3877" y="1928"/>
                  </a:lnTo>
                  <a:lnTo>
                    <a:pt x="3908" y="1895"/>
                  </a:lnTo>
                  <a:lnTo>
                    <a:pt x="3932" y="1860"/>
                  </a:lnTo>
                  <a:lnTo>
                    <a:pt x="3930" y="1858"/>
                  </a:lnTo>
                  <a:lnTo>
                    <a:pt x="3932" y="1856"/>
                  </a:lnTo>
                  <a:lnTo>
                    <a:pt x="3932" y="1852"/>
                  </a:lnTo>
                  <a:lnTo>
                    <a:pt x="3936" y="1850"/>
                  </a:lnTo>
                  <a:lnTo>
                    <a:pt x="3938" y="1848"/>
                  </a:lnTo>
                  <a:lnTo>
                    <a:pt x="3938" y="1848"/>
                  </a:lnTo>
                  <a:lnTo>
                    <a:pt x="3940" y="1846"/>
                  </a:lnTo>
                  <a:lnTo>
                    <a:pt x="3938" y="1846"/>
                  </a:lnTo>
                  <a:lnTo>
                    <a:pt x="3938" y="1846"/>
                  </a:lnTo>
                  <a:lnTo>
                    <a:pt x="3938" y="1846"/>
                  </a:lnTo>
                  <a:lnTo>
                    <a:pt x="3936" y="1846"/>
                  </a:lnTo>
                  <a:lnTo>
                    <a:pt x="3938" y="1846"/>
                  </a:lnTo>
                  <a:lnTo>
                    <a:pt x="3938" y="1844"/>
                  </a:lnTo>
                  <a:lnTo>
                    <a:pt x="3940" y="1842"/>
                  </a:lnTo>
                  <a:lnTo>
                    <a:pt x="3942" y="1839"/>
                  </a:lnTo>
                  <a:lnTo>
                    <a:pt x="3944" y="1835"/>
                  </a:lnTo>
                  <a:lnTo>
                    <a:pt x="3945" y="1833"/>
                  </a:lnTo>
                  <a:lnTo>
                    <a:pt x="3947" y="1827"/>
                  </a:lnTo>
                  <a:lnTo>
                    <a:pt x="3947" y="1821"/>
                  </a:lnTo>
                  <a:lnTo>
                    <a:pt x="3949" y="1815"/>
                  </a:lnTo>
                  <a:lnTo>
                    <a:pt x="3951" y="1809"/>
                  </a:lnTo>
                  <a:lnTo>
                    <a:pt x="3953" y="1805"/>
                  </a:lnTo>
                  <a:lnTo>
                    <a:pt x="3957" y="1803"/>
                  </a:lnTo>
                  <a:lnTo>
                    <a:pt x="3961" y="1800"/>
                  </a:lnTo>
                  <a:lnTo>
                    <a:pt x="3963" y="1798"/>
                  </a:lnTo>
                  <a:lnTo>
                    <a:pt x="3963" y="1798"/>
                  </a:lnTo>
                  <a:lnTo>
                    <a:pt x="3961" y="1796"/>
                  </a:lnTo>
                  <a:lnTo>
                    <a:pt x="3959" y="1796"/>
                  </a:lnTo>
                  <a:lnTo>
                    <a:pt x="3957" y="1796"/>
                  </a:lnTo>
                  <a:lnTo>
                    <a:pt x="3977" y="1759"/>
                  </a:lnTo>
                  <a:lnTo>
                    <a:pt x="3996" y="1720"/>
                  </a:lnTo>
                  <a:lnTo>
                    <a:pt x="4022" y="1679"/>
                  </a:lnTo>
                  <a:lnTo>
                    <a:pt x="4051" y="1618"/>
                  </a:lnTo>
                  <a:lnTo>
                    <a:pt x="4084" y="1552"/>
                  </a:lnTo>
                  <a:lnTo>
                    <a:pt x="4121" y="1485"/>
                  </a:lnTo>
                  <a:lnTo>
                    <a:pt x="4161" y="1417"/>
                  </a:lnTo>
                  <a:lnTo>
                    <a:pt x="4202" y="1351"/>
                  </a:lnTo>
                  <a:lnTo>
                    <a:pt x="4254" y="1265"/>
                  </a:lnTo>
                  <a:lnTo>
                    <a:pt x="4305" y="1177"/>
                  </a:lnTo>
                  <a:lnTo>
                    <a:pt x="4362" y="1091"/>
                  </a:lnTo>
                  <a:lnTo>
                    <a:pt x="4475" y="931"/>
                  </a:lnTo>
                  <a:lnTo>
                    <a:pt x="4595" y="775"/>
                  </a:lnTo>
                  <a:lnTo>
                    <a:pt x="4716" y="623"/>
                  </a:lnTo>
                  <a:lnTo>
                    <a:pt x="4841" y="480"/>
                  </a:lnTo>
                  <a:lnTo>
                    <a:pt x="4898" y="423"/>
                  </a:lnTo>
                  <a:lnTo>
                    <a:pt x="4958" y="373"/>
                  </a:lnTo>
                  <a:lnTo>
                    <a:pt x="4974" y="373"/>
                  </a:lnTo>
                  <a:lnTo>
                    <a:pt x="4986" y="377"/>
                  </a:lnTo>
                  <a:lnTo>
                    <a:pt x="4999" y="381"/>
                  </a:lnTo>
                  <a:lnTo>
                    <a:pt x="5013" y="382"/>
                  </a:lnTo>
                  <a:lnTo>
                    <a:pt x="5027" y="392"/>
                  </a:lnTo>
                  <a:lnTo>
                    <a:pt x="5042" y="396"/>
                  </a:lnTo>
                  <a:lnTo>
                    <a:pt x="5060" y="396"/>
                  </a:lnTo>
                  <a:lnTo>
                    <a:pt x="5058" y="414"/>
                  </a:lnTo>
                  <a:lnTo>
                    <a:pt x="5048" y="435"/>
                  </a:lnTo>
                  <a:lnTo>
                    <a:pt x="5034" y="457"/>
                  </a:lnTo>
                  <a:lnTo>
                    <a:pt x="5017" y="482"/>
                  </a:lnTo>
                  <a:lnTo>
                    <a:pt x="4999" y="505"/>
                  </a:lnTo>
                  <a:lnTo>
                    <a:pt x="4931" y="597"/>
                  </a:lnTo>
                  <a:lnTo>
                    <a:pt x="4864" y="687"/>
                  </a:lnTo>
                  <a:lnTo>
                    <a:pt x="4798" y="777"/>
                  </a:lnTo>
                  <a:lnTo>
                    <a:pt x="4692" y="935"/>
                  </a:lnTo>
                  <a:lnTo>
                    <a:pt x="4593" y="1095"/>
                  </a:lnTo>
                  <a:lnTo>
                    <a:pt x="4491" y="1255"/>
                  </a:lnTo>
                  <a:lnTo>
                    <a:pt x="4389" y="1415"/>
                  </a:lnTo>
                  <a:lnTo>
                    <a:pt x="4286" y="1571"/>
                  </a:lnTo>
                  <a:lnTo>
                    <a:pt x="4172" y="1723"/>
                  </a:lnTo>
                  <a:lnTo>
                    <a:pt x="4104" y="1813"/>
                  </a:lnTo>
                  <a:lnTo>
                    <a:pt x="4082" y="1839"/>
                  </a:lnTo>
                  <a:lnTo>
                    <a:pt x="4059" y="1862"/>
                  </a:lnTo>
                  <a:lnTo>
                    <a:pt x="4039" y="1887"/>
                  </a:lnTo>
                  <a:lnTo>
                    <a:pt x="4024" y="1915"/>
                  </a:lnTo>
                  <a:lnTo>
                    <a:pt x="4008" y="1948"/>
                  </a:lnTo>
                  <a:lnTo>
                    <a:pt x="3992" y="1985"/>
                  </a:lnTo>
                  <a:lnTo>
                    <a:pt x="3981" y="2020"/>
                  </a:lnTo>
                  <a:lnTo>
                    <a:pt x="3951" y="2096"/>
                  </a:lnTo>
                  <a:lnTo>
                    <a:pt x="3928" y="2170"/>
                  </a:lnTo>
                  <a:lnTo>
                    <a:pt x="3928" y="2176"/>
                  </a:lnTo>
                  <a:lnTo>
                    <a:pt x="3928" y="2180"/>
                  </a:lnTo>
                  <a:lnTo>
                    <a:pt x="3928" y="2186"/>
                  </a:lnTo>
                  <a:lnTo>
                    <a:pt x="3926" y="2190"/>
                  </a:lnTo>
                  <a:lnTo>
                    <a:pt x="3924" y="2194"/>
                  </a:lnTo>
                  <a:lnTo>
                    <a:pt x="3922" y="2200"/>
                  </a:lnTo>
                  <a:lnTo>
                    <a:pt x="3918" y="2206"/>
                  </a:lnTo>
                  <a:lnTo>
                    <a:pt x="3920" y="2208"/>
                  </a:lnTo>
                  <a:lnTo>
                    <a:pt x="3922" y="2209"/>
                  </a:lnTo>
                  <a:lnTo>
                    <a:pt x="3922" y="2209"/>
                  </a:lnTo>
                  <a:lnTo>
                    <a:pt x="3920" y="2211"/>
                  </a:lnTo>
                  <a:lnTo>
                    <a:pt x="3920" y="2213"/>
                  </a:lnTo>
                  <a:lnTo>
                    <a:pt x="3920" y="2217"/>
                  </a:lnTo>
                  <a:lnTo>
                    <a:pt x="3922" y="2221"/>
                  </a:lnTo>
                  <a:lnTo>
                    <a:pt x="3920" y="2219"/>
                  </a:lnTo>
                  <a:lnTo>
                    <a:pt x="3918" y="2219"/>
                  </a:lnTo>
                  <a:lnTo>
                    <a:pt x="3916" y="2219"/>
                  </a:lnTo>
                  <a:lnTo>
                    <a:pt x="3918" y="2231"/>
                  </a:lnTo>
                  <a:lnTo>
                    <a:pt x="3918" y="2245"/>
                  </a:lnTo>
                  <a:lnTo>
                    <a:pt x="3918" y="2264"/>
                  </a:lnTo>
                  <a:lnTo>
                    <a:pt x="4006" y="2209"/>
                  </a:lnTo>
                  <a:lnTo>
                    <a:pt x="4090" y="2149"/>
                  </a:lnTo>
                  <a:lnTo>
                    <a:pt x="4170" y="2083"/>
                  </a:lnTo>
                  <a:lnTo>
                    <a:pt x="4247" y="2014"/>
                  </a:lnTo>
                  <a:lnTo>
                    <a:pt x="4301" y="1965"/>
                  </a:lnTo>
                  <a:lnTo>
                    <a:pt x="4358" y="1915"/>
                  </a:lnTo>
                  <a:lnTo>
                    <a:pt x="4417" y="1862"/>
                  </a:lnTo>
                  <a:lnTo>
                    <a:pt x="4477" y="1807"/>
                  </a:lnTo>
                  <a:lnTo>
                    <a:pt x="4540" y="1753"/>
                  </a:lnTo>
                  <a:lnTo>
                    <a:pt x="4602" y="1696"/>
                  </a:lnTo>
                  <a:lnTo>
                    <a:pt x="4663" y="1643"/>
                  </a:lnTo>
                  <a:lnTo>
                    <a:pt x="4724" y="1589"/>
                  </a:lnTo>
                  <a:lnTo>
                    <a:pt x="4782" y="1538"/>
                  </a:lnTo>
                  <a:lnTo>
                    <a:pt x="4839" y="1489"/>
                  </a:lnTo>
                  <a:lnTo>
                    <a:pt x="4892" y="1442"/>
                  </a:lnTo>
                  <a:lnTo>
                    <a:pt x="4941" y="1401"/>
                  </a:lnTo>
                  <a:lnTo>
                    <a:pt x="4986" y="1362"/>
                  </a:lnTo>
                  <a:lnTo>
                    <a:pt x="5025" y="1329"/>
                  </a:lnTo>
                  <a:lnTo>
                    <a:pt x="5058" y="1302"/>
                  </a:lnTo>
                  <a:lnTo>
                    <a:pt x="5083" y="1280"/>
                  </a:lnTo>
                  <a:lnTo>
                    <a:pt x="5101" y="1269"/>
                  </a:lnTo>
                  <a:lnTo>
                    <a:pt x="5122" y="1253"/>
                  </a:lnTo>
                  <a:lnTo>
                    <a:pt x="5148" y="1235"/>
                  </a:lnTo>
                  <a:lnTo>
                    <a:pt x="5175" y="1214"/>
                  </a:lnTo>
                  <a:lnTo>
                    <a:pt x="5207" y="1193"/>
                  </a:lnTo>
                  <a:lnTo>
                    <a:pt x="5238" y="1171"/>
                  </a:lnTo>
                  <a:lnTo>
                    <a:pt x="5269" y="1148"/>
                  </a:lnTo>
                  <a:lnTo>
                    <a:pt x="5296" y="1128"/>
                  </a:lnTo>
                  <a:lnTo>
                    <a:pt x="5324" y="1109"/>
                  </a:lnTo>
                  <a:lnTo>
                    <a:pt x="5345" y="1093"/>
                  </a:lnTo>
                  <a:lnTo>
                    <a:pt x="5363" y="1081"/>
                  </a:lnTo>
                  <a:lnTo>
                    <a:pt x="5375" y="1071"/>
                  </a:lnTo>
                  <a:lnTo>
                    <a:pt x="5379" y="1070"/>
                  </a:lnTo>
                  <a:lnTo>
                    <a:pt x="5384" y="1071"/>
                  </a:lnTo>
                  <a:lnTo>
                    <a:pt x="5396" y="1073"/>
                  </a:lnTo>
                  <a:lnTo>
                    <a:pt x="5412" y="1079"/>
                  </a:lnTo>
                  <a:lnTo>
                    <a:pt x="5433" y="1083"/>
                  </a:lnTo>
                  <a:lnTo>
                    <a:pt x="5455" y="1089"/>
                  </a:lnTo>
                  <a:lnTo>
                    <a:pt x="5474" y="1091"/>
                  </a:lnTo>
                  <a:lnTo>
                    <a:pt x="5492" y="1093"/>
                  </a:lnTo>
                  <a:lnTo>
                    <a:pt x="5470" y="1118"/>
                  </a:lnTo>
                  <a:lnTo>
                    <a:pt x="5449" y="1146"/>
                  </a:lnTo>
                  <a:lnTo>
                    <a:pt x="5431" y="1169"/>
                  </a:lnTo>
                  <a:lnTo>
                    <a:pt x="5414" y="1191"/>
                  </a:lnTo>
                  <a:lnTo>
                    <a:pt x="5400" y="1206"/>
                  </a:lnTo>
                  <a:lnTo>
                    <a:pt x="5392" y="1218"/>
                  </a:lnTo>
                  <a:lnTo>
                    <a:pt x="5388" y="1222"/>
                  </a:lnTo>
                  <a:lnTo>
                    <a:pt x="5386" y="1226"/>
                  </a:lnTo>
                  <a:lnTo>
                    <a:pt x="5375" y="1237"/>
                  </a:lnTo>
                  <a:lnTo>
                    <a:pt x="5359" y="1257"/>
                  </a:lnTo>
                  <a:lnTo>
                    <a:pt x="5336" y="1282"/>
                  </a:lnTo>
                  <a:lnTo>
                    <a:pt x="5308" y="1315"/>
                  </a:lnTo>
                  <a:lnTo>
                    <a:pt x="5275" y="1355"/>
                  </a:lnTo>
                  <a:lnTo>
                    <a:pt x="5240" y="1401"/>
                  </a:lnTo>
                  <a:lnTo>
                    <a:pt x="5199" y="1452"/>
                  </a:lnTo>
                  <a:lnTo>
                    <a:pt x="5156" y="1507"/>
                  </a:lnTo>
                  <a:lnTo>
                    <a:pt x="5050" y="1645"/>
                  </a:lnTo>
                  <a:lnTo>
                    <a:pt x="4948" y="1792"/>
                  </a:lnTo>
                  <a:lnTo>
                    <a:pt x="4849" y="1942"/>
                  </a:lnTo>
                  <a:lnTo>
                    <a:pt x="4757" y="2098"/>
                  </a:lnTo>
                  <a:lnTo>
                    <a:pt x="4675" y="2258"/>
                  </a:lnTo>
                  <a:lnTo>
                    <a:pt x="4624" y="2362"/>
                  </a:lnTo>
                  <a:lnTo>
                    <a:pt x="4577" y="2469"/>
                  </a:lnTo>
                  <a:lnTo>
                    <a:pt x="4536" y="2576"/>
                  </a:lnTo>
                  <a:lnTo>
                    <a:pt x="4524" y="2623"/>
                  </a:lnTo>
                  <a:lnTo>
                    <a:pt x="4512" y="2670"/>
                  </a:lnTo>
                  <a:lnTo>
                    <a:pt x="4511" y="2670"/>
                  </a:lnTo>
                  <a:lnTo>
                    <a:pt x="4509" y="2670"/>
                  </a:lnTo>
                  <a:lnTo>
                    <a:pt x="4509" y="2670"/>
                  </a:lnTo>
                  <a:lnTo>
                    <a:pt x="4507" y="2678"/>
                  </a:lnTo>
                  <a:lnTo>
                    <a:pt x="4507" y="2688"/>
                  </a:lnTo>
                  <a:lnTo>
                    <a:pt x="4505" y="2695"/>
                  </a:lnTo>
                  <a:lnTo>
                    <a:pt x="4499" y="2705"/>
                  </a:lnTo>
                  <a:lnTo>
                    <a:pt x="4499" y="2717"/>
                  </a:lnTo>
                  <a:lnTo>
                    <a:pt x="4497" y="2729"/>
                  </a:lnTo>
                  <a:lnTo>
                    <a:pt x="4497" y="2736"/>
                  </a:lnTo>
                  <a:lnTo>
                    <a:pt x="4497" y="2740"/>
                  </a:lnTo>
                  <a:lnTo>
                    <a:pt x="4495" y="2744"/>
                  </a:lnTo>
                  <a:lnTo>
                    <a:pt x="4493" y="2748"/>
                  </a:lnTo>
                  <a:lnTo>
                    <a:pt x="4491" y="2752"/>
                  </a:lnTo>
                  <a:lnTo>
                    <a:pt x="4489" y="2754"/>
                  </a:lnTo>
                  <a:lnTo>
                    <a:pt x="4491" y="2756"/>
                  </a:lnTo>
                  <a:lnTo>
                    <a:pt x="4491" y="2758"/>
                  </a:lnTo>
                  <a:lnTo>
                    <a:pt x="4491" y="2758"/>
                  </a:lnTo>
                  <a:lnTo>
                    <a:pt x="4489" y="2760"/>
                  </a:lnTo>
                  <a:lnTo>
                    <a:pt x="4489" y="2762"/>
                  </a:lnTo>
                  <a:lnTo>
                    <a:pt x="4489" y="2766"/>
                  </a:lnTo>
                  <a:lnTo>
                    <a:pt x="4491" y="2770"/>
                  </a:lnTo>
                  <a:lnTo>
                    <a:pt x="4489" y="2770"/>
                  </a:lnTo>
                  <a:lnTo>
                    <a:pt x="4487" y="2768"/>
                  </a:lnTo>
                  <a:lnTo>
                    <a:pt x="4485" y="2768"/>
                  </a:lnTo>
                  <a:lnTo>
                    <a:pt x="4487" y="2770"/>
                  </a:lnTo>
                  <a:lnTo>
                    <a:pt x="4489" y="2772"/>
                  </a:lnTo>
                  <a:lnTo>
                    <a:pt x="4489" y="2774"/>
                  </a:lnTo>
                  <a:lnTo>
                    <a:pt x="4487" y="2776"/>
                  </a:lnTo>
                  <a:lnTo>
                    <a:pt x="4487" y="2777"/>
                  </a:lnTo>
                  <a:lnTo>
                    <a:pt x="4487" y="2779"/>
                  </a:lnTo>
                  <a:lnTo>
                    <a:pt x="4489" y="2785"/>
                  </a:lnTo>
                  <a:lnTo>
                    <a:pt x="4487" y="2783"/>
                  </a:lnTo>
                  <a:lnTo>
                    <a:pt x="4487" y="2783"/>
                  </a:lnTo>
                  <a:lnTo>
                    <a:pt x="4485" y="2779"/>
                  </a:lnTo>
                  <a:lnTo>
                    <a:pt x="4485" y="2777"/>
                  </a:lnTo>
                  <a:lnTo>
                    <a:pt x="4485" y="2783"/>
                  </a:lnTo>
                  <a:lnTo>
                    <a:pt x="4485" y="2785"/>
                  </a:lnTo>
                  <a:lnTo>
                    <a:pt x="4485" y="2787"/>
                  </a:lnTo>
                  <a:lnTo>
                    <a:pt x="4485" y="2791"/>
                  </a:lnTo>
                  <a:lnTo>
                    <a:pt x="4487" y="2795"/>
                  </a:lnTo>
                  <a:lnTo>
                    <a:pt x="4485" y="2801"/>
                  </a:lnTo>
                  <a:lnTo>
                    <a:pt x="4485" y="2799"/>
                  </a:lnTo>
                  <a:lnTo>
                    <a:pt x="4483" y="2797"/>
                  </a:lnTo>
                  <a:lnTo>
                    <a:pt x="4483" y="2795"/>
                  </a:lnTo>
                  <a:lnTo>
                    <a:pt x="4483" y="2793"/>
                  </a:lnTo>
                  <a:lnTo>
                    <a:pt x="4483" y="2797"/>
                  </a:lnTo>
                  <a:lnTo>
                    <a:pt x="4483" y="2801"/>
                  </a:lnTo>
                  <a:lnTo>
                    <a:pt x="4483" y="2803"/>
                  </a:lnTo>
                  <a:lnTo>
                    <a:pt x="4483" y="2805"/>
                  </a:lnTo>
                  <a:lnTo>
                    <a:pt x="4483" y="2807"/>
                  </a:lnTo>
                  <a:lnTo>
                    <a:pt x="4483" y="2813"/>
                  </a:lnTo>
                  <a:lnTo>
                    <a:pt x="4483" y="2816"/>
                  </a:lnTo>
                  <a:lnTo>
                    <a:pt x="4483" y="2818"/>
                  </a:lnTo>
                  <a:lnTo>
                    <a:pt x="4481" y="2818"/>
                  </a:lnTo>
                  <a:lnTo>
                    <a:pt x="4481" y="2816"/>
                  </a:lnTo>
                  <a:lnTo>
                    <a:pt x="4481" y="2815"/>
                  </a:lnTo>
                  <a:lnTo>
                    <a:pt x="4481" y="2811"/>
                  </a:lnTo>
                  <a:lnTo>
                    <a:pt x="4481" y="2809"/>
                  </a:lnTo>
                  <a:lnTo>
                    <a:pt x="4479" y="2815"/>
                  </a:lnTo>
                  <a:lnTo>
                    <a:pt x="4479" y="2818"/>
                  </a:lnTo>
                  <a:lnTo>
                    <a:pt x="4479" y="2822"/>
                  </a:lnTo>
                  <a:lnTo>
                    <a:pt x="4481" y="2826"/>
                  </a:lnTo>
                  <a:lnTo>
                    <a:pt x="4481" y="2830"/>
                  </a:lnTo>
                  <a:lnTo>
                    <a:pt x="4481" y="2836"/>
                  </a:lnTo>
                  <a:lnTo>
                    <a:pt x="4481" y="2838"/>
                  </a:lnTo>
                  <a:lnTo>
                    <a:pt x="4479" y="2838"/>
                  </a:lnTo>
                  <a:lnTo>
                    <a:pt x="4479" y="2836"/>
                  </a:lnTo>
                  <a:lnTo>
                    <a:pt x="4479" y="2834"/>
                  </a:lnTo>
                  <a:lnTo>
                    <a:pt x="4479" y="2830"/>
                  </a:lnTo>
                  <a:lnTo>
                    <a:pt x="4479" y="2828"/>
                  </a:lnTo>
                  <a:lnTo>
                    <a:pt x="4477" y="2834"/>
                  </a:lnTo>
                  <a:lnTo>
                    <a:pt x="4477" y="2838"/>
                  </a:lnTo>
                  <a:lnTo>
                    <a:pt x="4477" y="2842"/>
                  </a:lnTo>
                  <a:lnTo>
                    <a:pt x="4479" y="2846"/>
                  </a:lnTo>
                  <a:lnTo>
                    <a:pt x="4479" y="2850"/>
                  </a:lnTo>
                  <a:lnTo>
                    <a:pt x="4479" y="2856"/>
                  </a:lnTo>
                  <a:lnTo>
                    <a:pt x="4479" y="2857"/>
                  </a:lnTo>
                  <a:lnTo>
                    <a:pt x="4477" y="2857"/>
                  </a:lnTo>
                  <a:lnTo>
                    <a:pt x="4477" y="2856"/>
                  </a:lnTo>
                  <a:lnTo>
                    <a:pt x="4477" y="2854"/>
                  </a:lnTo>
                  <a:lnTo>
                    <a:pt x="4477" y="2850"/>
                  </a:lnTo>
                  <a:lnTo>
                    <a:pt x="4477" y="2848"/>
                  </a:lnTo>
                  <a:lnTo>
                    <a:pt x="4475" y="2848"/>
                  </a:lnTo>
                  <a:lnTo>
                    <a:pt x="4473" y="2850"/>
                  </a:lnTo>
                  <a:lnTo>
                    <a:pt x="4473" y="2852"/>
                  </a:lnTo>
                  <a:lnTo>
                    <a:pt x="4475" y="2854"/>
                  </a:lnTo>
                  <a:lnTo>
                    <a:pt x="4477" y="2857"/>
                  </a:lnTo>
                  <a:lnTo>
                    <a:pt x="4477" y="2859"/>
                  </a:lnTo>
                  <a:lnTo>
                    <a:pt x="4479" y="2861"/>
                  </a:lnTo>
                  <a:lnTo>
                    <a:pt x="4479" y="2861"/>
                  </a:lnTo>
                  <a:lnTo>
                    <a:pt x="4479" y="2863"/>
                  </a:lnTo>
                  <a:lnTo>
                    <a:pt x="4479" y="2867"/>
                  </a:lnTo>
                  <a:lnTo>
                    <a:pt x="4479" y="2871"/>
                  </a:lnTo>
                  <a:lnTo>
                    <a:pt x="4477" y="2875"/>
                  </a:lnTo>
                  <a:lnTo>
                    <a:pt x="4477" y="2881"/>
                  </a:lnTo>
                  <a:lnTo>
                    <a:pt x="4477" y="2885"/>
                  </a:lnTo>
                  <a:lnTo>
                    <a:pt x="4475" y="2887"/>
                  </a:lnTo>
                  <a:lnTo>
                    <a:pt x="4475" y="2889"/>
                  </a:lnTo>
                  <a:lnTo>
                    <a:pt x="4475" y="2889"/>
                  </a:lnTo>
                  <a:lnTo>
                    <a:pt x="4475" y="2887"/>
                  </a:lnTo>
                  <a:lnTo>
                    <a:pt x="4475" y="2881"/>
                  </a:lnTo>
                  <a:lnTo>
                    <a:pt x="4475" y="2873"/>
                  </a:lnTo>
                  <a:lnTo>
                    <a:pt x="4473" y="2895"/>
                  </a:lnTo>
                  <a:lnTo>
                    <a:pt x="4473" y="2910"/>
                  </a:lnTo>
                  <a:lnTo>
                    <a:pt x="4475" y="2926"/>
                  </a:lnTo>
                  <a:lnTo>
                    <a:pt x="4473" y="2943"/>
                  </a:lnTo>
                  <a:lnTo>
                    <a:pt x="4473" y="2967"/>
                  </a:lnTo>
                  <a:lnTo>
                    <a:pt x="4475" y="2965"/>
                  </a:lnTo>
                  <a:lnTo>
                    <a:pt x="4475" y="2963"/>
                  </a:lnTo>
                  <a:lnTo>
                    <a:pt x="4475" y="2961"/>
                  </a:lnTo>
                  <a:lnTo>
                    <a:pt x="4475" y="2959"/>
                  </a:lnTo>
                  <a:lnTo>
                    <a:pt x="4477" y="2963"/>
                  </a:lnTo>
                  <a:lnTo>
                    <a:pt x="4477" y="2967"/>
                  </a:lnTo>
                  <a:lnTo>
                    <a:pt x="4477" y="2971"/>
                  </a:lnTo>
                  <a:lnTo>
                    <a:pt x="4477" y="2975"/>
                  </a:lnTo>
                  <a:lnTo>
                    <a:pt x="4475" y="2977"/>
                  </a:lnTo>
                  <a:lnTo>
                    <a:pt x="4475" y="2980"/>
                  </a:lnTo>
                  <a:lnTo>
                    <a:pt x="4475" y="2986"/>
                  </a:lnTo>
                  <a:lnTo>
                    <a:pt x="4477" y="2984"/>
                  </a:lnTo>
                  <a:lnTo>
                    <a:pt x="4477" y="2982"/>
                  </a:lnTo>
                  <a:lnTo>
                    <a:pt x="4477" y="2980"/>
                  </a:lnTo>
                  <a:lnTo>
                    <a:pt x="4477" y="2979"/>
                  </a:lnTo>
                  <a:lnTo>
                    <a:pt x="4479" y="2984"/>
                  </a:lnTo>
                  <a:lnTo>
                    <a:pt x="4479" y="2988"/>
                  </a:lnTo>
                  <a:lnTo>
                    <a:pt x="4479" y="2992"/>
                  </a:lnTo>
                  <a:lnTo>
                    <a:pt x="4479" y="2996"/>
                  </a:lnTo>
                  <a:lnTo>
                    <a:pt x="4477" y="3002"/>
                  </a:lnTo>
                  <a:lnTo>
                    <a:pt x="4479" y="3000"/>
                  </a:lnTo>
                  <a:lnTo>
                    <a:pt x="4481" y="3000"/>
                  </a:lnTo>
                  <a:lnTo>
                    <a:pt x="4481" y="3002"/>
                  </a:lnTo>
                  <a:lnTo>
                    <a:pt x="4481" y="3004"/>
                  </a:lnTo>
                  <a:lnTo>
                    <a:pt x="4481" y="3008"/>
                  </a:lnTo>
                  <a:lnTo>
                    <a:pt x="4481" y="3012"/>
                  </a:lnTo>
                  <a:lnTo>
                    <a:pt x="4481" y="3014"/>
                  </a:lnTo>
                  <a:lnTo>
                    <a:pt x="4479" y="3018"/>
                  </a:lnTo>
                  <a:lnTo>
                    <a:pt x="4481" y="3014"/>
                  </a:lnTo>
                  <a:lnTo>
                    <a:pt x="4483" y="3014"/>
                  </a:lnTo>
                  <a:lnTo>
                    <a:pt x="4483" y="3014"/>
                  </a:lnTo>
                  <a:lnTo>
                    <a:pt x="4483" y="3016"/>
                  </a:lnTo>
                  <a:lnTo>
                    <a:pt x="4483" y="3018"/>
                  </a:lnTo>
                  <a:lnTo>
                    <a:pt x="4483" y="3019"/>
                  </a:lnTo>
                  <a:lnTo>
                    <a:pt x="4485" y="3021"/>
                  </a:lnTo>
                  <a:lnTo>
                    <a:pt x="4485" y="3023"/>
                  </a:lnTo>
                  <a:lnTo>
                    <a:pt x="4485" y="3025"/>
                  </a:lnTo>
                  <a:lnTo>
                    <a:pt x="4485" y="3025"/>
                  </a:lnTo>
                  <a:lnTo>
                    <a:pt x="4483" y="3023"/>
                  </a:lnTo>
                  <a:lnTo>
                    <a:pt x="4481" y="3023"/>
                  </a:lnTo>
                  <a:lnTo>
                    <a:pt x="4483" y="3027"/>
                  </a:lnTo>
                  <a:lnTo>
                    <a:pt x="4485" y="3031"/>
                  </a:lnTo>
                  <a:lnTo>
                    <a:pt x="4485" y="3033"/>
                  </a:lnTo>
                  <a:lnTo>
                    <a:pt x="4485" y="3035"/>
                  </a:lnTo>
                  <a:lnTo>
                    <a:pt x="4487" y="3039"/>
                  </a:lnTo>
                  <a:lnTo>
                    <a:pt x="4491" y="3043"/>
                  </a:lnTo>
                  <a:lnTo>
                    <a:pt x="4489" y="3045"/>
                  </a:lnTo>
                  <a:lnTo>
                    <a:pt x="4487" y="3045"/>
                  </a:lnTo>
                  <a:lnTo>
                    <a:pt x="4485" y="3045"/>
                  </a:lnTo>
                  <a:lnTo>
                    <a:pt x="4493" y="3057"/>
                  </a:lnTo>
                  <a:lnTo>
                    <a:pt x="4495" y="3070"/>
                  </a:lnTo>
                  <a:lnTo>
                    <a:pt x="4501" y="3086"/>
                  </a:lnTo>
                  <a:lnTo>
                    <a:pt x="4516" y="3113"/>
                  </a:lnTo>
                  <a:lnTo>
                    <a:pt x="4536" y="3144"/>
                  </a:lnTo>
                  <a:lnTo>
                    <a:pt x="4561" y="3172"/>
                  </a:lnTo>
                  <a:lnTo>
                    <a:pt x="4589" y="3193"/>
                  </a:lnTo>
                  <a:lnTo>
                    <a:pt x="4620" y="3207"/>
                  </a:lnTo>
                  <a:lnTo>
                    <a:pt x="4653" y="3213"/>
                  </a:lnTo>
                  <a:lnTo>
                    <a:pt x="4688" y="3213"/>
                  </a:lnTo>
                  <a:lnTo>
                    <a:pt x="4728" y="3211"/>
                  </a:lnTo>
                  <a:lnTo>
                    <a:pt x="4767" y="3207"/>
                  </a:lnTo>
                  <a:lnTo>
                    <a:pt x="4804" y="3201"/>
                  </a:lnTo>
                  <a:lnTo>
                    <a:pt x="4835" y="3193"/>
                  </a:lnTo>
                  <a:lnTo>
                    <a:pt x="4862" y="3187"/>
                  </a:lnTo>
                  <a:lnTo>
                    <a:pt x="4991" y="3152"/>
                  </a:lnTo>
                  <a:lnTo>
                    <a:pt x="5117" y="3107"/>
                  </a:lnTo>
                  <a:lnTo>
                    <a:pt x="5240" y="3057"/>
                  </a:lnTo>
                  <a:lnTo>
                    <a:pt x="5353" y="3000"/>
                  </a:lnTo>
                  <a:lnTo>
                    <a:pt x="5504" y="2916"/>
                  </a:lnTo>
                  <a:lnTo>
                    <a:pt x="5650" y="2824"/>
                  </a:lnTo>
                  <a:lnTo>
                    <a:pt x="5791" y="2729"/>
                  </a:lnTo>
                  <a:lnTo>
                    <a:pt x="5924" y="2627"/>
                  </a:lnTo>
                  <a:lnTo>
                    <a:pt x="6045" y="2522"/>
                  </a:lnTo>
                  <a:lnTo>
                    <a:pt x="6123" y="2451"/>
                  </a:lnTo>
                  <a:lnTo>
                    <a:pt x="6198" y="2381"/>
                  </a:lnTo>
                  <a:lnTo>
                    <a:pt x="6270" y="2313"/>
                  </a:lnTo>
                  <a:lnTo>
                    <a:pt x="6337" y="2245"/>
                  </a:lnTo>
                  <a:lnTo>
                    <a:pt x="6339" y="2241"/>
                  </a:lnTo>
                  <a:lnTo>
                    <a:pt x="6341" y="2239"/>
                  </a:lnTo>
                  <a:lnTo>
                    <a:pt x="6344" y="2235"/>
                  </a:lnTo>
                  <a:lnTo>
                    <a:pt x="6344" y="2231"/>
                  </a:lnTo>
                  <a:lnTo>
                    <a:pt x="6370" y="2235"/>
                  </a:lnTo>
                  <a:lnTo>
                    <a:pt x="6393" y="2243"/>
                  </a:lnTo>
                  <a:lnTo>
                    <a:pt x="6417" y="2252"/>
                  </a:lnTo>
                  <a:lnTo>
                    <a:pt x="6438" y="2256"/>
                  </a:lnTo>
                  <a:lnTo>
                    <a:pt x="6440" y="2258"/>
                  </a:lnTo>
                  <a:lnTo>
                    <a:pt x="6440" y="2260"/>
                  </a:lnTo>
                  <a:lnTo>
                    <a:pt x="6440" y="2264"/>
                  </a:lnTo>
                  <a:lnTo>
                    <a:pt x="6438" y="2266"/>
                  </a:lnTo>
                  <a:lnTo>
                    <a:pt x="6438" y="2270"/>
                  </a:lnTo>
                  <a:lnTo>
                    <a:pt x="6395" y="2319"/>
                  </a:lnTo>
                  <a:lnTo>
                    <a:pt x="6348" y="2366"/>
                  </a:lnTo>
                  <a:lnTo>
                    <a:pt x="6301" y="2412"/>
                  </a:lnTo>
                  <a:lnTo>
                    <a:pt x="6288" y="2428"/>
                  </a:lnTo>
                  <a:lnTo>
                    <a:pt x="6272" y="2446"/>
                  </a:lnTo>
                  <a:lnTo>
                    <a:pt x="6256" y="2461"/>
                  </a:lnTo>
                  <a:lnTo>
                    <a:pt x="6241" y="2471"/>
                  </a:lnTo>
                  <a:lnTo>
                    <a:pt x="6241" y="2473"/>
                  </a:lnTo>
                  <a:lnTo>
                    <a:pt x="6241" y="2475"/>
                  </a:lnTo>
                  <a:lnTo>
                    <a:pt x="6239" y="2477"/>
                  </a:lnTo>
                  <a:lnTo>
                    <a:pt x="6239" y="2479"/>
                  </a:lnTo>
                  <a:lnTo>
                    <a:pt x="6215" y="2496"/>
                  </a:lnTo>
                  <a:lnTo>
                    <a:pt x="6192" y="2518"/>
                  </a:lnTo>
                  <a:lnTo>
                    <a:pt x="6168" y="2539"/>
                  </a:lnTo>
                  <a:lnTo>
                    <a:pt x="6145" y="2557"/>
                  </a:lnTo>
                  <a:lnTo>
                    <a:pt x="6143" y="2561"/>
                  </a:lnTo>
                  <a:lnTo>
                    <a:pt x="6143" y="2567"/>
                  </a:lnTo>
                  <a:lnTo>
                    <a:pt x="6102" y="2600"/>
                  </a:lnTo>
                  <a:lnTo>
                    <a:pt x="6063" y="2637"/>
                  </a:lnTo>
                  <a:lnTo>
                    <a:pt x="6061" y="2637"/>
                  </a:lnTo>
                  <a:lnTo>
                    <a:pt x="6061" y="2635"/>
                  </a:lnTo>
                  <a:lnTo>
                    <a:pt x="6063" y="2635"/>
                  </a:lnTo>
                  <a:lnTo>
                    <a:pt x="6063" y="2633"/>
                  </a:lnTo>
                  <a:lnTo>
                    <a:pt x="6059" y="2639"/>
                  </a:lnTo>
                  <a:lnTo>
                    <a:pt x="6055" y="2641"/>
                  </a:lnTo>
                  <a:lnTo>
                    <a:pt x="6051" y="2645"/>
                  </a:lnTo>
                  <a:lnTo>
                    <a:pt x="6047" y="2647"/>
                  </a:lnTo>
                  <a:lnTo>
                    <a:pt x="6045" y="2649"/>
                  </a:lnTo>
                  <a:lnTo>
                    <a:pt x="6041" y="2653"/>
                  </a:lnTo>
                  <a:lnTo>
                    <a:pt x="6039" y="2658"/>
                  </a:lnTo>
                  <a:lnTo>
                    <a:pt x="6037" y="2656"/>
                  </a:lnTo>
                  <a:lnTo>
                    <a:pt x="6036" y="2654"/>
                  </a:lnTo>
                  <a:lnTo>
                    <a:pt x="6036" y="2656"/>
                  </a:lnTo>
                  <a:lnTo>
                    <a:pt x="6036" y="2656"/>
                  </a:lnTo>
                  <a:lnTo>
                    <a:pt x="6034" y="2660"/>
                  </a:lnTo>
                  <a:lnTo>
                    <a:pt x="6034" y="2662"/>
                  </a:lnTo>
                  <a:lnTo>
                    <a:pt x="6032" y="2664"/>
                  </a:lnTo>
                  <a:lnTo>
                    <a:pt x="6030" y="2664"/>
                  </a:lnTo>
                  <a:lnTo>
                    <a:pt x="6026" y="2664"/>
                  </a:lnTo>
                  <a:lnTo>
                    <a:pt x="6022" y="2666"/>
                  </a:lnTo>
                  <a:lnTo>
                    <a:pt x="6020" y="2668"/>
                  </a:lnTo>
                  <a:lnTo>
                    <a:pt x="6020" y="2670"/>
                  </a:lnTo>
                  <a:lnTo>
                    <a:pt x="6018" y="2672"/>
                  </a:lnTo>
                  <a:lnTo>
                    <a:pt x="6018" y="2674"/>
                  </a:lnTo>
                  <a:lnTo>
                    <a:pt x="6018" y="2676"/>
                  </a:lnTo>
                  <a:lnTo>
                    <a:pt x="6016" y="2676"/>
                  </a:lnTo>
                  <a:lnTo>
                    <a:pt x="6016" y="2674"/>
                  </a:lnTo>
                  <a:lnTo>
                    <a:pt x="6016" y="2672"/>
                  </a:lnTo>
                  <a:lnTo>
                    <a:pt x="6016" y="2672"/>
                  </a:lnTo>
                  <a:lnTo>
                    <a:pt x="6012" y="2674"/>
                  </a:lnTo>
                  <a:lnTo>
                    <a:pt x="6010" y="2678"/>
                  </a:lnTo>
                  <a:lnTo>
                    <a:pt x="6010" y="2680"/>
                  </a:lnTo>
                  <a:lnTo>
                    <a:pt x="6008" y="2680"/>
                  </a:lnTo>
                  <a:lnTo>
                    <a:pt x="6006" y="2682"/>
                  </a:lnTo>
                  <a:lnTo>
                    <a:pt x="6004" y="2684"/>
                  </a:lnTo>
                  <a:lnTo>
                    <a:pt x="6002" y="2684"/>
                  </a:lnTo>
                  <a:lnTo>
                    <a:pt x="6000" y="2686"/>
                  </a:lnTo>
                  <a:lnTo>
                    <a:pt x="6000" y="2686"/>
                  </a:lnTo>
                  <a:lnTo>
                    <a:pt x="5996" y="2688"/>
                  </a:lnTo>
                  <a:lnTo>
                    <a:pt x="5996" y="2692"/>
                  </a:lnTo>
                  <a:lnTo>
                    <a:pt x="5994" y="2694"/>
                  </a:lnTo>
                  <a:lnTo>
                    <a:pt x="5994" y="2695"/>
                  </a:lnTo>
                  <a:lnTo>
                    <a:pt x="5992" y="2695"/>
                  </a:lnTo>
                  <a:lnTo>
                    <a:pt x="5992" y="2694"/>
                  </a:lnTo>
                  <a:lnTo>
                    <a:pt x="5991" y="2692"/>
                  </a:lnTo>
                  <a:lnTo>
                    <a:pt x="5991" y="2692"/>
                  </a:lnTo>
                  <a:lnTo>
                    <a:pt x="5987" y="2694"/>
                  </a:lnTo>
                  <a:lnTo>
                    <a:pt x="5985" y="2695"/>
                  </a:lnTo>
                  <a:lnTo>
                    <a:pt x="5985" y="2697"/>
                  </a:lnTo>
                  <a:lnTo>
                    <a:pt x="5983" y="2697"/>
                  </a:lnTo>
                  <a:lnTo>
                    <a:pt x="5981" y="2699"/>
                  </a:lnTo>
                  <a:lnTo>
                    <a:pt x="5975" y="2705"/>
                  </a:lnTo>
                  <a:lnTo>
                    <a:pt x="5969" y="2711"/>
                  </a:lnTo>
                  <a:lnTo>
                    <a:pt x="5963" y="2719"/>
                  </a:lnTo>
                  <a:lnTo>
                    <a:pt x="5961" y="2719"/>
                  </a:lnTo>
                  <a:lnTo>
                    <a:pt x="5961" y="2719"/>
                  </a:lnTo>
                  <a:lnTo>
                    <a:pt x="5963" y="2717"/>
                  </a:lnTo>
                  <a:lnTo>
                    <a:pt x="5963" y="2715"/>
                  </a:lnTo>
                  <a:lnTo>
                    <a:pt x="5959" y="2719"/>
                  </a:lnTo>
                  <a:lnTo>
                    <a:pt x="5955" y="2723"/>
                  </a:lnTo>
                  <a:lnTo>
                    <a:pt x="5951" y="2723"/>
                  </a:lnTo>
                  <a:lnTo>
                    <a:pt x="5949" y="2725"/>
                  </a:lnTo>
                  <a:lnTo>
                    <a:pt x="5946" y="2727"/>
                  </a:lnTo>
                  <a:lnTo>
                    <a:pt x="5942" y="2731"/>
                  </a:lnTo>
                  <a:lnTo>
                    <a:pt x="5938" y="2735"/>
                  </a:lnTo>
                  <a:lnTo>
                    <a:pt x="5936" y="2742"/>
                  </a:lnTo>
                  <a:lnTo>
                    <a:pt x="5930" y="2742"/>
                  </a:lnTo>
                  <a:lnTo>
                    <a:pt x="5924" y="2742"/>
                  </a:lnTo>
                  <a:lnTo>
                    <a:pt x="5922" y="2746"/>
                  </a:lnTo>
                  <a:lnTo>
                    <a:pt x="5918" y="2748"/>
                  </a:lnTo>
                  <a:lnTo>
                    <a:pt x="5916" y="2750"/>
                  </a:lnTo>
                  <a:lnTo>
                    <a:pt x="5912" y="2752"/>
                  </a:lnTo>
                  <a:lnTo>
                    <a:pt x="5910" y="2756"/>
                  </a:lnTo>
                  <a:lnTo>
                    <a:pt x="5908" y="2758"/>
                  </a:lnTo>
                  <a:lnTo>
                    <a:pt x="5908" y="2762"/>
                  </a:lnTo>
                  <a:lnTo>
                    <a:pt x="5906" y="2764"/>
                  </a:lnTo>
                  <a:lnTo>
                    <a:pt x="5906" y="2764"/>
                  </a:lnTo>
                  <a:lnTo>
                    <a:pt x="5905" y="2762"/>
                  </a:lnTo>
                  <a:lnTo>
                    <a:pt x="5905" y="2760"/>
                  </a:lnTo>
                  <a:lnTo>
                    <a:pt x="5905" y="2758"/>
                  </a:lnTo>
                  <a:lnTo>
                    <a:pt x="5903" y="2760"/>
                  </a:lnTo>
                  <a:lnTo>
                    <a:pt x="5901" y="2764"/>
                  </a:lnTo>
                  <a:lnTo>
                    <a:pt x="5901" y="2766"/>
                  </a:lnTo>
                  <a:lnTo>
                    <a:pt x="5899" y="2768"/>
                  </a:lnTo>
                  <a:lnTo>
                    <a:pt x="5891" y="2772"/>
                  </a:lnTo>
                  <a:lnTo>
                    <a:pt x="5881" y="2777"/>
                  </a:lnTo>
                  <a:lnTo>
                    <a:pt x="5871" y="2783"/>
                  </a:lnTo>
                  <a:lnTo>
                    <a:pt x="5863" y="2795"/>
                  </a:lnTo>
                  <a:lnTo>
                    <a:pt x="5862" y="2793"/>
                  </a:lnTo>
                  <a:lnTo>
                    <a:pt x="5860" y="2793"/>
                  </a:lnTo>
                  <a:lnTo>
                    <a:pt x="5858" y="2793"/>
                  </a:lnTo>
                  <a:lnTo>
                    <a:pt x="5858" y="2795"/>
                  </a:lnTo>
                  <a:lnTo>
                    <a:pt x="5858" y="2801"/>
                  </a:lnTo>
                  <a:lnTo>
                    <a:pt x="5854" y="2797"/>
                  </a:lnTo>
                  <a:lnTo>
                    <a:pt x="5852" y="2797"/>
                  </a:lnTo>
                  <a:lnTo>
                    <a:pt x="5850" y="2799"/>
                  </a:lnTo>
                  <a:lnTo>
                    <a:pt x="5848" y="2803"/>
                  </a:lnTo>
                  <a:lnTo>
                    <a:pt x="5846" y="2805"/>
                  </a:lnTo>
                  <a:lnTo>
                    <a:pt x="5844" y="2807"/>
                  </a:lnTo>
                  <a:lnTo>
                    <a:pt x="5785" y="2842"/>
                  </a:lnTo>
                  <a:lnTo>
                    <a:pt x="5729" y="2881"/>
                  </a:lnTo>
                  <a:lnTo>
                    <a:pt x="5674" y="2920"/>
                  </a:lnTo>
                  <a:lnTo>
                    <a:pt x="5643" y="2936"/>
                  </a:lnTo>
                  <a:lnTo>
                    <a:pt x="5617" y="2953"/>
                  </a:lnTo>
                  <a:lnTo>
                    <a:pt x="5596" y="2969"/>
                  </a:lnTo>
                  <a:lnTo>
                    <a:pt x="5590" y="2973"/>
                  </a:lnTo>
                  <a:lnTo>
                    <a:pt x="5584" y="2975"/>
                  </a:lnTo>
                  <a:lnTo>
                    <a:pt x="5580" y="2977"/>
                  </a:lnTo>
                  <a:lnTo>
                    <a:pt x="5574" y="2980"/>
                  </a:lnTo>
                  <a:lnTo>
                    <a:pt x="5574" y="2980"/>
                  </a:lnTo>
                  <a:lnTo>
                    <a:pt x="5572" y="2984"/>
                  </a:lnTo>
                  <a:lnTo>
                    <a:pt x="5572" y="2986"/>
                  </a:lnTo>
                  <a:lnTo>
                    <a:pt x="5572" y="2986"/>
                  </a:lnTo>
                  <a:lnTo>
                    <a:pt x="5570" y="2986"/>
                  </a:lnTo>
                  <a:lnTo>
                    <a:pt x="5570" y="2984"/>
                  </a:lnTo>
                  <a:lnTo>
                    <a:pt x="5570" y="2982"/>
                  </a:lnTo>
                  <a:lnTo>
                    <a:pt x="5570" y="2982"/>
                  </a:lnTo>
                  <a:lnTo>
                    <a:pt x="5566" y="2984"/>
                  </a:lnTo>
                  <a:lnTo>
                    <a:pt x="5560" y="2988"/>
                  </a:lnTo>
                  <a:lnTo>
                    <a:pt x="5557" y="2992"/>
                  </a:lnTo>
                  <a:lnTo>
                    <a:pt x="5553" y="2996"/>
                  </a:lnTo>
                  <a:lnTo>
                    <a:pt x="5547" y="2998"/>
                  </a:lnTo>
                  <a:lnTo>
                    <a:pt x="5543" y="3000"/>
                  </a:lnTo>
                  <a:lnTo>
                    <a:pt x="5539" y="3000"/>
                  </a:lnTo>
                  <a:lnTo>
                    <a:pt x="5537" y="3002"/>
                  </a:lnTo>
                  <a:lnTo>
                    <a:pt x="5537" y="3004"/>
                  </a:lnTo>
                  <a:lnTo>
                    <a:pt x="5535" y="3006"/>
                  </a:lnTo>
                  <a:lnTo>
                    <a:pt x="5535" y="3008"/>
                  </a:lnTo>
                  <a:lnTo>
                    <a:pt x="5533" y="3008"/>
                  </a:lnTo>
                  <a:lnTo>
                    <a:pt x="5533" y="3006"/>
                  </a:lnTo>
                  <a:lnTo>
                    <a:pt x="5533" y="3004"/>
                  </a:lnTo>
                  <a:lnTo>
                    <a:pt x="5533" y="3004"/>
                  </a:lnTo>
                  <a:lnTo>
                    <a:pt x="5529" y="3006"/>
                  </a:lnTo>
                  <a:lnTo>
                    <a:pt x="5527" y="3008"/>
                  </a:lnTo>
                  <a:lnTo>
                    <a:pt x="5523" y="3010"/>
                  </a:lnTo>
                  <a:lnTo>
                    <a:pt x="5521" y="3012"/>
                  </a:lnTo>
                  <a:lnTo>
                    <a:pt x="5517" y="3016"/>
                  </a:lnTo>
                  <a:lnTo>
                    <a:pt x="5513" y="3018"/>
                  </a:lnTo>
                  <a:lnTo>
                    <a:pt x="5512" y="3018"/>
                  </a:lnTo>
                  <a:lnTo>
                    <a:pt x="5510" y="3018"/>
                  </a:lnTo>
                  <a:lnTo>
                    <a:pt x="5508" y="3019"/>
                  </a:lnTo>
                  <a:lnTo>
                    <a:pt x="5506" y="3021"/>
                  </a:lnTo>
                  <a:lnTo>
                    <a:pt x="5506" y="3023"/>
                  </a:lnTo>
                  <a:lnTo>
                    <a:pt x="5506" y="3025"/>
                  </a:lnTo>
                  <a:lnTo>
                    <a:pt x="5504" y="3025"/>
                  </a:lnTo>
                  <a:lnTo>
                    <a:pt x="5504" y="3023"/>
                  </a:lnTo>
                  <a:lnTo>
                    <a:pt x="5504" y="3021"/>
                  </a:lnTo>
                  <a:lnTo>
                    <a:pt x="5502" y="3021"/>
                  </a:lnTo>
                  <a:lnTo>
                    <a:pt x="5496" y="3023"/>
                  </a:lnTo>
                  <a:lnTo>
                    <a:pt x="5490" y="3027"/>
                  </a:lnTo>
                  <a:lnTo>
                    <a:pt x="5484" y="3033"/>
                  </a:lnTo>
                  <a:lnTo>
                    <a:pt x="5478" y="3039"/>
                  </a:lnTo>
                  <a:lnTo>
                    <a:pt x="5474" y="3043"/>
                  </a:lnTo>
                  <a:lnTo>
                    <a:pt x="5472" y="3039"/>
                  </a:lnTo>
                  <a:lnTo>
                    <a:pt x="5470" y="3039"/>
                  </a:lnTo>
                  <a:lnTo>
                    <a:pt x="5469" y="3041"/>
                  </a:lnTo>
                  <a:lnTo>
                    <a:pt x="5465" y="3043"/>
                  </a:lnTo>
                  <a:lnTo>
                    <a:pt x="5461" y="3047"/>
                  </a:lnTo>
                  <a:lnTo>
                    <a:pt x="5457" y="3049"/>
                  </a:lnTo>
                  <a:lnTo>
                    <a:pt x="5453" y="3053"/>
                  </a:lnTo>
                  <a:lnTo>
                    <a:pt x="5449" y="3055"/>
                  </a:lnTo>
                  <a:lnTo>
                    <a:pt x="5449" y="3053"/>
                  </a:lnTo>
                  <a:lnTo>
                    <a:pt x="5449" y="3051"/>
                  </a:lnTo>
                  <a:lnTo>
                    <a:pt x="5451" y="3049"/>
                  </a:lnTo>
                  <a:lnTo>
                    <a:pt x="5445" y="3053"/>
                  </a:lnTo>
                  <a:lnTo>
                    <a:pt x="5441" y="3057"/>
                  </a:lnTo>
                  <a:lnTo>
                    <a:pt x="5437" y="3060"/>
                  </a:lnTo>
                  <a:lnTo>
                    <a:pt x="5431" y="3062"/>
                  </a:lnTo>
                  <a:lnTo>
                    <a:pt x="5424" y="3066"/>
                  </a:lnTo>
                  <a:lnTo>
                    <a:pt x="5426" y="3064"/>
                  </a:lnTo>
                  <a:lnTo>
                    <a:pt x="5426" y="3064"/>
                  </a:lnTo>
                  <a:lnTo>
                    <a:pt x="5427" y="3062"/>
                  </a:lnTo>
                  <a:lnTo>
                    <a:pt x="5422" y="3066"/>
                  </a:lnTo>
                  <a:lnTo>
                    <a:pt x="5420" y="3068"/>
                  </a:lnTo>
                  <a:lnTo>
                    <a:pt x="5416" y="3070"/>
                  </a:lnTo>
                  <a:lnTo>
                    <a:pt x="5414" y="3070"/>
                  </a:lnTo>
                  <a:lnTo>
                    <a:pt x="5412" y="3072"/>
                  </a:lnTo>
                  <a:lnTo>
                    <a:pt x="5408" y="3076"/>
                  </a:lnTo>
                  <a:lnTo>
                    <a:pt x="5404" y="3080"/>
                  </a:lnTo>
                  <a:lnTo>
                    <a:pt x="5402" y="3078"/>
                  </a:lnTo>
                  <a:lnTo>
                    <a:pt x="5400" y="3078"/>
                  </a:lnTo>
                  <a:lnTo>
                    <a:pt x="5398" y="3078"/>
                  </a:lnTo>
                  <a:lnTo>
                    <a:pt x="5394" y="3080"/>
                  </a:lnTo>
                  <a:lnTo>
                    <a:pt x="5392" y="3084"/>
                  </a:lnTo>
                  <a:lnTo>
                    <a:pt x="5390" y="3086"/>
                  </a:lnTo>
                  <a:lnTo>
                    <a:pt x="5388" y="3086"/>
                  </a:lnTo>
                  <a:lnTo>
                    <a:pt x="5384" y="3084"/>
                  </a:lnTo>
                  <a:lnTo>
                    <a:pt x="5377" y="3092"/>
                  </a:lnTo>
                  <a:lnTo>
                    <a:pt x="5369" y="3094"/>
                  </a:lnTo>
                  <a:lnTo>
                    <a:pt x="5361" y="3098"/>
                  </a:lnTo>
                  <a:lnTo>
                    <a:pt x="5353" y="3103"/>
                  </a:lnTo>
                  <a:lnTo>
                    <a:pt x="5351" y="3103"/>
                  </a:lnTo>
                  <a:lnTo>
                    <a:pt x="5351" y="3101"/>
                  </a:lnTo>
                  <a:lnTo>
                    <a:pt x="5353" y="3101"/>
                  </a:lnTo>
                  <a:lnTo>
                    <a:pt x="5353" y="3100"/>
                  </a:lnTo>
                  <a:lnTo>
                    <a:pt x="5349" y="3103"/>
                  </a:lnTo>
                  <a:lnTo>
                    <a:pt x="5345" y="3105"/>
                  </a:lnTo>
                  <a:lnTo>
                    <a:pt x="5343" y="3105"/>
                  </a:lnTo>
                  <a:lnTo>
                    <a:pt x="5339" y="3107"/>
                  </a:lnTo>
                  <a:lnTo>
                    <a:pt x="5338" y="3109"/>
                  </a:lnTo>
                  <a:lnTo>
                    <a:pt x="5336" y="3113"/>
                  </a:lnTo>
                  <a:lnTo>
                    <a:pt x="5334" y="3111"/>
                  </a:lnTo>
                  <a:lnTo>
                    <a:pt x="5334" y="3111"/>
                  </a:lnTo>
                  <a:lnTo>
                    <a:pt x="5336" y="3109"/>
                  </a:lnTo>
                  <a:lnTo>
                    <a:pt x="5336" y="3107"/>
                  </a:lnTo>
                  <a:lnTo>
                    <a:pt x="5308" y="3123"/>
                  </a:lnTo>
                  <a:lnTo>
                    <a:pt x="5281" y="3139"/>
                  </a:lnTo>
                  <a:lnTo>
                    <a:pt x="5281" y="3139"/>
                  </a:lnTo>
                  <a:lnTo>
                    <a:pt x="5279" y="3137"/>
                  </a:lnTo>
                  <a:lnTo>
                    <a:pt x="5279" y="3135"/>
                  </a:lnTo>
                  <a:lnTo>
                    <a:pt x="5279" y="3135"/>
                  </a:lnTo>
                  <a:lnTo>
                    <a:pt x="5275" y="3139"/>
                  </a:lnTo>
                  <a:lnTo>
                    <a:pt x="5271" y="3141"/>
                  </a:lnTo>
                  <a:lnTo>
                    <a:pt x="5265" y="3142"/>
                  </a:lnTo>
                  <a:lnTo>
                    <a:pt x="5259" y="3144"/>
                  </a:lnTo>
                  <a:lnTo>
                    <a:pt x="5255" y="3144"/>
                  </a:lnTo>
                  <a:lnTo>
                    <a:pt x="5252" y="3146"/>
                  </a:lnTo>
                  <a:lnTo>
                    <a:pt x="5246" y="3150"/>
                  </a:lnTo>
                  <a:lnTo>
                    <a:pt x="5242" y="3152"/>
                  </a:lnTo>
                  <a:lnTo>
                    <a:pt x="5238" y="3156"/>
                  </a:lnTo>
                  <a:lnTo>
                    <a:pt x="5234" y="3156"/>
                  </a:lnTo>
                  <a:lnTo>
                    <a:pt x="5228" y="3156"/>
                  </a:lnTo>
                  <a:lnTo>
                    <a:pt x="5226" y="3158"/>
                  </a:lnTo>
                  <a:lnTo>
                    <a:pt x="5224" y="3162"/>
                  </a:lnTo>
                  <a:lnTo>
                    <a:pt x="5179" y="3178"/>
                  </a:lnTo>
                  <a:lnTo>
                    <a:pt x="5132" y="3195"/>
                  </a:lnTo>
                  <a:lnTo>
                    <a:pt x="5079" y="3215"/>
                  </a:lnTo>
                  <a:lnTo>
                    <a:pt x="5025" y="3234"/>
                  </a:lnTo>
                  <a:lnTo>
                    <a:pt x="4966" y="3252"/>
                  </a:lnTo>
                  <a:lnTo>
                    <a:pt x="4903" y="3267"/>
                  </a:lnTo>
                  <a:lnTo>
                    <a:pt x="4837" y="3277"/>
                  </a:lnTo>
                  <a:lnTo>
                    <a:pt x="4765" y="3283"/>
                  </a:lnTo>
                  <a:lnTo>
                    <a:pt x="4690" y="3281"/>
                  </a:lnTo>
                  <a:lnTo>
                    <a:pt x="4634" y="3273"/>
                  </a:lnTo>
                  <a:lnTo>
                    <a:pt x="4579" y="3260"/>
                  </a:lnTo>
                  <a:lnTo>
                    <a:pt x="4530" y="3240"/>
                  </a:lnTo>
                  <a:lnTo>
                    <a:pt x="4485" y="3215"/>
                  </a:lnTo>
                  <a:lnTo>
                    <a:pt x="4446" y="3183"/>
                  </a:lnTo>
                  <a:lnTo>
                    <a:pt x="4413" y="3148"/>
                  </a:lnTo>
                  <a:lnTo>
                    <a:pt x="4387" y="3109"/>
                  </a:lnTo>
                  <a:lnTo>
                    <a:pt x="4383" y="3100"/>
                  </a:lnTo>
                  <a:lnTo>
                    <a:pt x="4378" y="3090"/>
                  </a:lnTo>
                  <a:lnTo>
                    <a:pt x="4374" y="3080"/>
                  </a:lnTo>
                  <a:lnTo>
                    <a:pt x="4380" y="3086"/>
                  </a:lnTo>
                  <a:lnTo>
                    <a:pt x="4383" y="3096"/>
                  </a:lnTo>
                  <a:lnTo>
                    <a:pt x="4389" y="3109"/>
                  </a:lnTo>
                  <a:lnTo>
                    <a:pt x="4395" y="3119"/>
                  </a:lnTo>
                  <a:lnTo>
                    <a:pt x="4376" y="3066"/>
                  </a:lnTo>
                  <a:lnTo>
                    <a:pt x="4364" y="3008"/>
                  </a:lnTo>
                  <a:lnTo>
                    <a:pt x="4360" y="2947"/>
                  </a:lnTo>
                  <a:lnTo>
                    <a:pt x="4362" y="2883"/>
                  </a:lnTo>
                  <a:lnTo>
                    <a:pt x="4368" y="2818"/>
                  </a:lnTo>
                  <a:lnTo>
                    <a:pt x="4376" y="2756"/>
                  </a:lnTo>
                  <a:lnTo>
                    <a:pt x="4389" y="2695"/>
                  </a:lnTo>
                  <a:lnTo>
                    <a:pt x="4403" y="2639"/>
                  </a:lnTo>
                  <a:lnTo>
                    <a:pt x="4417" y="2588"/>
                  </a:lnTo>
                  <a:lnTo>
                    <a:pt x="4417" y="2586"/>
                  </a:lnTo>
                  <a:lnTo>
                    <a:pt x="4415" y="2586"/>
                  </a:lnTo>
                  <a:lnTo>
                    <a:pt x="4413" y="2586"/>
                  </a:lnTo>
                  <a:lnTo>
                    <a:pt x="4417" y="2584"/>
                  </a:lnTo>
                  <a:lnTo>
                    <a:pt x="4419" y="2582"/>
                  </a:lnTo>
                  <a:lnTo>
                    <a:pt x="4421" y="2578"/>
                  </a:lnTo>
                  <a:lnTo>
                    <a:pt x="4423" y="2574"/>
                  </a:lnTo>
                  <a:lnTo>
                    <a:pt x="4424" y="2569"/>
                  </a:lnTo>
                  <a:lnTo>
                    <a:pt x="4424" y="2565"/>
                  </a:lnTo>
                  <a:lnTo>
                    <a:pt x="4423" y="2561"/>
                  </a:lnTo>
                  <a:lnTo>
                    <a:pt x="4421" y="2559"/>
                  </a:lnTo>
                  <a:lnTo>
                    <a:pt x="4423" y="2559"/>
                  </a:lnTo>
                  <a:lnTo>
                    <a:pt x="4426" y="2557"/>
                  </a:lnTo>
                  <a:lnTo>
                    <a:pt x="4428" y="2553"/>
                  </a:lnTo>
                  <a:lnTo>
                    <a:pt x="4430" y="2549"/>
                  </a:lnTo>
                  <a:lnTo>
                    <a:pt x="4432" y="2543"/>
                  </a:lnTo>
                  <a:lnTo>
                    <a:pt x="4432" y="2539"/>
                  </a:lnTo>
                  <a:lnTo>
                    <a:pt x="4432" y="2535"/>
                  </a:lnTo>
                  <a:lnTo>
                    <a:pt x="4430" y="2533"/>
                  </a:lnTo>
                  <a:lnTo>
                    <a:pt x="4432" y="2533"/>
                  </a:lnTo>
                  <a:lnTo>
                    <a:pt x="4434" y="2533"/>
                  </a:lnTo>
                  <a:lnTo>
                    <a:pt x="4434" y="2532"/>
                  </a:lnTo>
                  <a:lnTo>
                    <a:pt x="4434" y="2530"/>
                  </a:lnTo>
                  <a:lnTo>
                    <a:pt x="4434" y="2528"/>
                  </a:lnTo>
                  <a:lnTo>
                    <a:pt x="4434" y="2526"/>
                  </a:lnTo>
                  <a:lnTo>
                    <a:pt x="4436" y="2526"/>
                  </a:lnTo>
                  <a:lnTo>
                    <a:pt x="4438" y="2528"/>
                  </a:lnTo>
                  <a:lnTo>
                    <a:pt x="4438" y="2524"/>
                  </a:lnTo>
                  <a:lnTo>
                    <a:pt x="4438" y="2524"/>
                  </a:lnTo>
                  <a:lnTo>
                    <a:pt x="4436" y="2522"/>
                  </a:lnTo>
                  <a:lnTo>
                    <a:pt x="4434" y="2522"/>
                  </a:lnTo>
                  <a:lnTo>
                    <a:pt x="4436" y="2522"/>
                  </a:lnTo>
                  <a:lnTo>
                    <a:pt x="4438" y="2522"/>
                  </a:lnTo>
                  <a:lnTo>
                    <a:pt x="4440" y="2520"/>
                  </a:lnTo>
                  <a:lnTo>
                    <a:pt x="4442" y="2518"/>
                  </a:lnTo>
                  <a:lnTo>
                    <a:pt x="4442" y="2516"/>
                  </a:lnTo>
                  <a:lnTo>
                    <a:pt x="4440" y="2514"/>
                  </a:lnTo>
                  <a:lnTo>
                    <a:pt x="4438" y="2512"/>
                  </a:lnTo>
                  <a:lnTo>
                    <a:pt x="4442" y="2510"/>
                  </a:lnTo>
                  <a:lnTo>
                    <a:pt x="4444" y="2508"/>
                  </a:lnTo>
                  <a:lnTo>
                    <a:pt x="4444" y="2504"/>
                  </a:lnTo>
                  <a:lnTo>
                    <a:pt x="4444" y="2502"/>
                  </a:lnTo>
                  <a:lnTo>
                    <a:pt x="4444" y="2500"/>
                  </a:lnTo>
                  <a:lnTo>
                    <a:pt x="4444" y="2496"/>
                  </a:lnTo>
                  <a:lnTo>
                    <a:pt x="4444" y="2496"/>
                  </a:lnTo>
                  <a:lnTo>
                    <a:pt x="4446" y="2496"/>
                  </a:lnTo>
                  <a:lnTo>
                    <a:pt x="4448" y="2494"/>
                  </a:lnTo>
                  <a:lnTo>
                    <a:pt x="4450" y="2494"/>
                  </a:lnTo>
                  <a:lnTo>
                    <a:pt x="4452" y="2492"/>
                  </a:lnTo>
                  <a:lnTo>
                    <a:pt x="4452" y="2487"/>
                  </a:lnTo>
                  <a:lnTo>
                    <a:pt x="4452" y="2481"/>
                  </a:lnTo>
                  <a:lnTo>
                    <a:pt x="4454" y="2475"/>
                  </a:lnTo>
                  <a:lnTo>
                    <a:pt x="4454" y="2471"/>
                  </a:lnTo>
                  <a:lnTo>
                    <a:pt x="4456" y="2467"/>
                  </a:lnTo>
                  <a:lnTo>
                    <a:pt x="4460" y="2465"/>
                  </a:lnTo>
                  <a:lnTo>
                    <a:pt x="4462" y="2463"/>
                  </a:lnTo>
                  <a:lnTo>
                    <a:pt x="4466" y="2448"/>
                  </a:lnTo>
                  <a:lnTo>
                    <a:pt x="4473" y="2430"/>
                  </a:lnTo>
                  <a:lnTo>
                    <a:pt x="4477" y="2414"/>
                  </a:lnTo>
                  <a:lnTo>
                    <a:pt x="4477" y="2411"/>
                  </a:lnTo>
                  <a:lnTo>
                    <a:pt x="4479" y="2411"/>
                  </a:lnTo>
                  <a:lnTo>
                    <a:pt x="4481" y="2409"/>
                  </a:lnTo>
                  <a:lnTo>
                    <a:pt x="4485" y="2407"/>
                  </a:lnTo>
                  <a:lnTo>
                    <a:pt x="4485" y="2405"/>
                  </a:lnTo>
                  <a:lnTo>
                    <a:pt x="4485" y="2405"/>
                  </a:lnTo>
                  <a:lnTo>
                    <a:pt x="4483" y="2403"/>
                  </a:lnTo>
                  <a:lnTo>
                    <a:pt x="4483" y="2403"/>
                  </a:lnTo>
                  <a:lnTo>
                    <a:pt x="4481" y="2403"/>
                  </a:lnTo>
                  <a:lnTo>
                    <a:pt x="4483" y="2399"/>
                  </a:lnTo>
                  <a:lnTo>
                    <a:pt x="4487" y="2397"/>
                  </a:lnTo>
                  <a:lnTo>
                    <a:pt x="4489" y="2397"/>
                  </a:lnTo>
                  <a:lnTo>
                    <a:pt x="4491" y="2395"/>
                  </a:lnTo>
                  <a:lnTo>
                    <a:pt x="4489" y="2393"/>
                  </a:lnTo>
                  <a:lnTo>
                    <a:pt x="4489" y="2393"/>
                  </a:lnTo>
                  <a:lnTo>
                    <a:pt x="4487" y="2393"/>
                  </a:lnTo>
                  <a:lnTo>
                    <a:pt x="4485" y="2393"/>
                  </a:lnTo>
                  <a:lnTo>
                    <a:pt x="4505" y="2358"/>
                  </a:lnTo>
                  <a:lnTo>
                    <a:pt x="4522" y="2327"/>
                  </a:lnTo>
                  <a:lnTo>
                    <a:pt x="4522" y="2327"/>
                  </a:lnTo>
                  <a:lnTo>
                    <a:pt x="4520" y="2325"/>
                  </a:lnTo>
                  <a:lnTo>
                    <a:pt x="4520" y="2325"/>
                  </a:lnTo>
                  <a:lnTo>
                    <a:pt x="4518" y="2325"/>
                  </a:lnTo>
                  <a:lnTo>
                    <a:pt x="4532" y="2303"/>
                  </a:lnTo>
                  <a:lnTo>
                    <a:pt x="4544" y="2282"/>
                  </a:lnTo>
                  <a:lnTo>
                    <a:pt x="4544" y="2280"/>
                  </a:lnTo>
                  <a:lnTo>
                    <a:pt x="4542" y="2280"/>
                  </a:lnTo>
                  <a:lnTo>
                    <a:pt x="4542" y="2280"/>
                  </a:lnTo>
                  <a:lnTo>
                    <a:pt x="4540" y="2280"/>
                  </a:lnTo>
                  <a:lnTo>
                    <a:pt x="4546" y="2270"/>
                  </a:lnTo>
                  <a:lnTo>
                    <a:pt x="4550" y="2264"/>
                  </a:lnTo>
                  <a:lnTo>
                    <a:pt x="4555" y="2256"/>
                  </a:lnTo>
                  <a:lnTo>
                    <a:pt x="4559" y="2248"/>
                  </a:lnTo>
                  <a:lnTo>
                    <a:pt x="4561" y="2247"/>
                  </a:lnTo>
                  <a:lnTo>
                    <a:pt x="4561" y="2243"/>
                  </a:lnTo>
                  <a:lnTo>
                    <a:pt x="4561" y="2241"/>
                  </a:lnTo>
                  <a:lnTo>
                    <a:pt x="4561" y="2237"/>
                  </a:lnTo>
                  <a:lnTo>
                    <a:pt x="4561" y="2235"/>
                  </a:lnTo>
                  <a:lnTo>
                    <a:pt x="4565" y="2233"/>
                  </a:lnTo>
                  <a:lnTo>
                    <a:pt x="4569" y="2231"/>
                  </a:lnTo>
                  <a:lnTo>
                    <a:pt x="4567" y="2229"/>
                  </a:lnTo>
                  <a:lnTo>
                    <a:pt x="4567" y="2227"/>
                  </a:lnTo>
                  <a:lnTo>
                    <a:pt x="4569" y="2225"/>
                  </a:lnTo>
                  <a:lnTo>
                    <a:pt x="4569" y="2223"/>
                  </a:lnTo>
                  <a:lnTo>
                    <a:pt x="4571" y="2221"/>
                  </a:lnTo>
                  <a:lnTo>
                    <a:pt x="4571" y="2219"/>
                  </a:lnTo>
                  <a:lnTo>
                    <a:pt x="4571" y="2217"/>
                  </a:lnTo>
                  <a:lnTo>
                    <a:pt x="4645" y="2083"/>
                  </a:lnTo>
                  <a:lnTo>
                    <a:pt x="4728" y="1946"/>
                  </a:lnTo>
                  <a:lnTo>
                    <a:pt x="4816" y="1807"/>
                  </a:lnTo>
                  <a:lnTo>
                    <a:pt x="4909" y="1673"/>
                  </a:lnTo>
                  <a:lnTo>
                    <a:pt x="5007" y="1538"/>
                  </a:lnTo>
                  <a:lnTo>
                    <a:pt x="5109" y="1409"/>
                  </a:lnTo>
                  <a:lnTo>
                    <a:pt x="5208" y="1286"/>
                  </a:lnTo>
                  <a:lnTo>
                    <a:pt x="5208" y="1286"/>
                  </a:lnTo>
                  <a:lnTo>
                    <a:pt x="5210" y="1286"/>
                  </a:lnTo>
                  <a:lnTo>
                    <a:pt x="5218" y="1274"/>
                  </a:lnTo>
                  <a:lnTo>
                    <a:pt x="5216" y="1274"/>
                  </a:lnTo>
                  <a:lnTo>
                    <a:pt x="5214" y="1274"/>
                  </a:lnTo>
                  <a:lnTo>
                    <a:pt x="5212" y="1278"/>
                  </a:lnTo>
                  <a:lnTo>
                    <a:pt x="5210" y="1282"/>
                  </a:lnTo>
                  <a:lnTo>
                    <a:pt x="5210" y="1286"/>
                  </a:lnTo>
                  <a:lnTo>
                    <a:pt x="5208" y="1286"/>
                  </a:lnTo>
                  <a:lnTo>
                    <a:pt x="5208" y="1284"/>
                  </a:lnTo>
                  <a:lnTo>
                    <a:pt x="5208" y="1284"/>
                  </a:lnTo>
                  <a:lnTo>
                    <a:pt x="5208" y="1282"/>
                  </a:lnTo>
                  <a:lnTo>
                    <a:pt x="5189" y="1300"/>
                  </a:lnTo>
                  <a:lnTo>
                    <a:pt x="5169" y="1317"/>
                  </a:lnTo>
                  <a:lnTo>
                    <a:pt x="5150" y="1337"/>
                  </a:lnTo>
                  <a:lnTo>
                    <a:pt x="5150" y="1335"/>
                  </a:lnTo>
                  <a:lnTo>
                    <a:pt x="5150" y="1335"/>
                  </a:lnTo>
                  <a:lnTo>
                    <a:pt x="5150" y="1333"/>
                  </a:lnTo>
                  <a:lnTo>
                    <a:pt x="5150" y="1331"/>
                  </a:lnTo>
                  <a:lnTo>
                    <a:pt x="5148" y="1335"/>
                  </a:lnTo>
                  <a:lnTo>
                    <a:pt x="5144" y="1339"/>
                  </a:lnTo>
                  <a:lnTo>
                    <a:pt x="5142" y="1341"/>
                  </a:lnTo>
                  <a:lnTo>
                    <a:pt x="5140" y="1343"/>
                  </a:lnTo>
                  <a:lnTo>
                    <a:pt x="5138" y="1347"/>
                  </a:lnTo>
                  <a:lnTo>
                    <a:pt x="5136" y="1351"/>
                  </a:lnTo>
                  <a:lnTo>
                    <a:pt x="5134" y="1349"/>
                  </a:lnTo>
                  <a:lnTo>
                    <a:pt x="5132" y="1349"/>
                  </a:lnTo>
                  <a:lnTo>
                    <a:pt x="5130" y="1349"/>
                  </a:lnTo>
                  <a:lnTo>
                    <a:pt x="5130" y="1353"/>
                  </a:lnTo>
                  <a:lnTo>
                    <a:pt x="5128" y="1355"/>
                  </a:lnTo>
                  <a:lnTo>
                    <a:pt x="5126" y="1358"/>
                  </a:lnTo>
                  <a:lnTo>
                    <a:pt x="5126" y="1356"/>
                  </a:lnTo>
                  <a:lnTo>
                    <a:pt x="5126" y="1356"/>
                  </a:lnTo>
                  <a:lnTo>
                    <a:pt x="5126" y="1355"/>
                  </a:lnTo>
                  <a:lnTo>
                    <a:pt x="5126" y="1353"/>
                  </a:lnTo>
                  <a:lnTo>
                    <a:pt x="5111" y="1368"/>
                  </a:lnTo>
                  <a:lnTo>
                    <a:pt x="5097" y="1380"/>
                  </a:lnTo>
                  <a:lnTo>
                    <a:pt x="5083" y="1392"/>
                  </a:lnTo>
                  <a:lnTo>
                    <a:pt x="5066" y="1407"/>
                  </a:lnTo>
                  <a:lnTo>
                    <a:pt x="5066" y="1405"/>
                  </a:lnTo>
                  <a:lnTo>
                    <a:pt x="5068" y="1405"/>
                  </a:lnTo>
                  <a:lnTo>
                    <a:pt x="5068" y="1403"/>
                  </a:lnTo>
                  <a:lnTo>
                    <a:pt x="5066" y="1407"/>
                  </a:lnTo>
                  <a:lnTo>
                    <a:pt x="5062" y="1409"/>
                  </a:lnTo>
                  <a:lnTo>
                    <a:pt x="5060" y="1413"/>
                  </a:lnTo>
                  <a:lnTo>
                    <a:pt x="5056" y="1415"/>
                  </a:lnTo>
                  <a:lnTo>
                    <a:pt x="5054" y="1417"/>
                  </a:lnTo>
                  <a:lnTo>
                    <a:pt x="5052" y="1423"/>
                  </a:lnTo>
                  <a:lnTo>
                    <a:pt x="5050" y="1421"/>
                  </a:lnTo>
                  <a:lnTo>
                    <a:pt x="5050" y="1419"/>
                  </a:lnTo>
                  <a:lnTo>
                    <a:pt x="5048" y="1421"/>
                  </a:lnTo>
                  <a:lnTo>
                    <a:pt x="5046" y="1423"/>
                  </a:lnTo>
                  <a:lnTo>
                    <a:pt x="5046" y="1427"/>
                  </a:lnTo>
                  <a:lnTo>
                    <a:pt x="5044" y="1429"/>
                  </a:lnTo>
                  <a:lnTo>
                    <a:pt x="5042" y="1429"/>
                  </a:lnTo>
                  <a:lnTo>
                    <a:pt x="5042" y="1427"/>
                  </a:lnTo>
                  <a:lnTo>
                    <a:pt x="5044" y="1427"/>
                  </a:lnTo>
                  <a:lnTo>
                    <a:pt x="5044" y="1425"/>
                  </a:lnTo>
                  <a:lnTo>
                    <a:pt x="4984" y="1479"/>
                  </a:lnTo>
                  <a:lnTo>
                    <a:pt x="4925" y="1532"/>
                  </a:lnTo>
                  <a:lnTo>
                    <a:pt x="4866" y="1587"/>
                  </a:lnTo>
                  <a:lnTo>
                    <a:pt x="4864" y="1587"/>
                  </a:lnTo>
                  <a:lnTo>
                    <a:pt x="4864" y="1587"/>
                  </a:lnTo>
                  <a:lnTo>
                    <a:pt x="4866" y="1585"/>
                  </a:lnTo>
                  <a:lnTo>
                    <a:pt x="4866" y="1583"/>
                  </a:lnTo>
                  <a:lnTo>
                    <a:pt x="4862" y="1589"/>
                  </a:lnTo>
                  <a:lnTo>
                    <a:pt x="4859" y="1593"/>
                  </a:lnTo>
                  <a:lnTo>
                    <a:pt x="4855" y="1595"/>
                  </a:lnTo>
                  <a:lnTo>
                    <a:pt x="4853" y="1599"/>
                  </a:lnTo>
                  <a:lnTo>
                    <a:pt x="4849" y="1602"/>
                  </a:lnTo>
                  <a:lnTo>
                    <a:pt x="4847" y="1602"/>
                  </a:lnTo>
                  <a:lnTo>
                    <a:pt x="4847" y="1600"/>
                  </a:lnTo>
                  <a:lnTo>
                    <a:pt x="4849" y="1600"/>
                  </a:lnTo>
                  <a:lnTo>
                    <a:pt x="4849" y="1599"/>
                  </a:lnTo>
                  <a:lnTo>
                    <a:pt x="4814" y="1632"/>
                  </a:lnTo>
                  <a:lnTo>
                    <a:pt x="4780" y="1661"/>
                  </a:lnTo>
                  <a:lnTo>
                    <a:pt x="4747" y="1694"/>
                  </a:lnTo>
                  <a:lnTo>
                    <a:pt x="4745" y="1692"/>
                  </a:lnTo>
                  <a:lnTo>
                    <a:pt x="4745" y="1692"/>
                  </a:lnTo>
                  <a:lnTo>
                    <a:pt x="4747" y="1690"/>
                  </a:lnTo>
                  <a:lnTo>
                    <a:pt x="4747" y="1690"/>
                  </a:lnTo>
                  <a:lnTo>
                    <a:pt x="4718" y="1718"/>
                  </a:lnTo>
                  <a:lnTo>
                    <a:pt x="4688" y="1741"/>
                  </a:lnTo>
                  <a:lnTo>
                    <a:pt x="4661" y="1770"/>
                  </a:lnTo>
                  <a:lnTo>
                    <a:pt x="4661" y="1768"/>
                  </a:lnTo>
                  <a:lnTo>
                    <a:pt x="4661" y="1768"/>
                  </a:lnTo>
                  <a:lnTo>
                    <a:pt x="4661" y="1766"/>
                  </a:lnTo>
                  <a:lnTo>
                    <a:pt x="4661" y="1766"/>
                  </a:lnTo>
                  <a:lnTo>
                    <a:pt x="4575" y="1844"/>
                  </a:lnTo>
                  <a:lnTo>
                    <a:pt x="4489" y="1923"/>
                  </a:lnTo>
                  <a:lnTo>
                    <a:pt x="4403" y="2003"/>
                  </a:lnTo>
                  <a:lnTo>
                    <a:pt x="4403" y="2001"/>
                  </a:lnTo>
                  <a:lnTo>
                    <a:pt x="4403" y="2001"/>
                  </a:lnTo>
                  <a:lnTo>
                    <a:pt x="4403" y="1999"/>
                  </a:lnTo>
                  <a:lnTo>
                    <a:pt x="4403" y="1997"/>
                  </a:lnTo>
                  <a:lnTo>
                    <a:pt x="4399" y="2003"/>
                  </a:lnTo>
                  <a:lnTo>
                    <a:pt x="4393" y="2006"/>
                  </a:lnTo>
                  <a:lnTo>
                    <a:pt x="4389" y="2012"/>
                  </a:lnTo>
                  <a:lnTo>
                    <a:pt x="4385" y="2016"/>
                  </a:lnTo>
                  <a:lnTo>
                    <a:pt x="4385" y="2016"/>
                  </a:lnTo>
                  <a:lnTo>
                    <a:pt x="4385" y="2016"/>
                  </a:lnTo>
                  <a:lnTo>
                    <a:pt x="4385" y="2014"/>
                  </a:lnTo>
                  <a:lnTo>
                    <a:pt x="4385" y="2012"/>
                  </a:lnTo>
                  <a:lnTo>
                    <a:pt x="4346" y="2051"/>
                  </a:lnTo>
                  <a:lnTo>
                    <a:pt x="4305" y="2085"/>
                  </a:lnTo>
                  <a:lnTo>
                    <a:pt x="4268" y="2122"/>
                  </a:lnTo>
                  <a:lnTo>
                    <a:pt x="4268" y="2120"/>
                  </a:lnTo>
                  <a:lnTo>
                    <a:pt x="4268" y="2120"/>
                  </a:lnTo>
                  <a:lnTo>
                    <a:pt x="4268" y="2118"/>
                  </a:lnTo>
                  <a:lnTo>
                    <a:pt x="4268" y="2118"/>
                  </a:lnTo>
                  <a:lnTo>
                    <a:pt x="4256" y="2127"/>
                  </a:lnTo>
                  <a:lnTo>
                    <a:pt x="4247" y="2137"/>
                  </a:lnTo>
                  <a:lnTo>
                    <a:pt x="4237" y="2149"/>
                  </a:lnTo>
                  <a:lnTo>
                    <a:pt x="4235" y="2149"/>
                  </a:lnTo>
                  <a:lnTo>
                    <a:pt x="4235" y="2147"/>
                  </a:lnTo>
                  <a:lnTo>
                    <a:pt x="4235" y="2147"/>
                  </a:lnTo>
                  <a:lnTo>
                    <a:pt x="4237" y="2145"/>
                  </a:lnTo>
                  <a:lnTo>
                    <a:pt x="4221" y="2161"/>
                  </a:lnTo>
                  <a:lnTo>
                    <a:pt x="4206" y="2172"/>
                  </a:lnTo>
                  <a:lnTo>
                    <a:pt x="4196" y="2184"/>
                  </a:lnTo>
                  <a:lnTo>
                    <a:pt x="4194" y="2184"/>
                  </a:lnTo>
                  <a:lnTo>
                    <a:pt x="4194" y="2182"/>
                  </a:lnTo>
                  <a:lnTo>
                    <a:pt x="4194" y="2182"/>
                  </a:lnTo>
                  <a:lnTo>
                    <a:pt x="4196" y="2180"/>
                  </a:lnTo>
                  <a:lnTo>
                    <a:pt x="4182" y="2192"/>
                  </a:lnTo>
                  <a:lnTo>
                    <a:pt x="4170" y="2202"/>
                  </a:lnTo>
                  <a:lnTo>
                    <a:pt x="4159" y="2209"/>
                  </a:lnTo>
                  <a:lnTo>
                    <a:pt x="4149" y="2223"/>
                  </a:lnTo>
                  <a:lnTo>
                    <a:pt x="4145" y="2223"/>
                  </a:lnTo>
                  <a:lnTo>
                    <a:pt x="4141" y="2225"/>
                  </a:lnTo>
                  <a:lnTo>
                    <a:pt x="4137" y="2227"/>
                  </a:lnTo>
                  <a:lnTo>
                    <a:pt x="4133" y="2231"/>
                  </a:lnTo>
                  <a:lnTo>
                    <a:pt x="4129" y="2235"/>
                  </a:lnTo>
                  <a:lnTo>
                    <a:pt x="4125" y="2239"/>
                  </a:lnTo>
                  <a:lnTo>
                    <a:pt x="4121" y="2243"/>
                  </a:lnTo>
                  <a:lnTo>
                    <a:pt x="4119" y="2245"/>
                  </a:lnTo>
                  <a:lnTo>
                    <a:pt x="4112" y="2248"/>
                  </a:lnTo>
                  <a:lnTo>
                    <a:pt x="4106" y="2250"/>
                  </a:lnTo>
                  <a:lnTo>
                    <a:pt x="4102" y="2254"/>
                  </a:lnTo>
                  <a:lnTo>
                    <a:pt x="4098" y="2258"/>
                  </a:lnTo>
                  <a:lnTo>
                    <a:pt x="4096" y="2258"/>
                  </a:lnTo>
                  <a:lnTo>
                    <a:pt x="4098" y="2260"/>
                  </a:lnTo>
                  <a:lnTo>
                    <a:pt x="4098" y="2262"/>
                  </a:lnTo>
                  <a:lnTo>
                    <a:pt x="4098" y="2264"/>
                  </a:lnTo>
                  <a:lnTo>
                    <a:pt x="4096" y="2264"/>
                  </a:lnTo>
                  <a:lnTo>
                    <a:pt x="4096" y="2262"/>
                  </a:lnTo>
                  <a:lnTo>
                    <a:pt x="4094" y="2260"/>
                  </a:lnTo>
                  <a:lnTo>
                    <a:pt x="4094" y="2260"/>
                  </a:lnTo>
                  <a:lnTo>
                    <a:pt x="4092" y="2262"/>
                  </a:lnTo>
                  <a:lnTo>
                    <a:pt x="4088" y="2266"/>
                  </a:lnTo>
                  <a:lnTo>
                    <a:pt x="4084" y="2270"/>
                  </a:lnTo>
                  <a:lnTo>
                    <a:pt x="4082" y="2274"/>
                  </a:lnTo>
                  <a:lnTo>
                    <a:pt x="4061" y="2286"/>
                  </a:lnTo>
                  <a:lnTo>
                    <a:pt x="4037" y="2301"/>
                  </a:lnTo>
                  <a:lnTo>
                    <a:pt x="4016" y="2315"/>
                  </a:lnTo>
                  <a:lnTo>
                    <a:pt x="4000" y="2329"/>
                  </a:lnTo>
                  <a:lnTo>
                    <a:pt x="3994" y="2329"/>
                  </a:lnTo>
                  <a:lnTo>
                    <a:pt x="3990" y="2329"/>
                  </a:lnTo>
                  <a:lnTo>
                    <a:pt x="3988" y="2329"/>
                  </a:lnTo>
                  <a:lnTo>
                    <a:pt x="3987" y="2332"/>
                  </a:lnTo>
                  <a:lnTo>
                    <a:pt x="3985" y="2334"/>
                  </a:lnTo>
                  <a:lnTo>
                    <a:pt x="3981" y="2338"/>
                  </a:lnTo>
                  <a:lnTo>
                    <a:pt x="3979" y="2340"/>
                  </a:lnTo>
                  <a:lnTo>
                    <a:pt x="3975" y="2342"/>
                  </a:lnTo>
                  <a:lnTo>
                    <a:pt x="3975" y="2342"/>
                  </a:lnTo>
                  <a:lnTo>
                    <a:pt x="3973" y="2340"/>
                  </a:lnTo>
                  <a:lnTo>
                    <a:pt x="3973" y="2338"/>
                  </a:lnTo>
                  <a:lnTo>
                    <a:pt x="3973" y="2338"/>
                  </a:lnTo>
                  <a:lnTo>
                    <a:pt x="3959" y="2342"/>
                  </a:lnTo>
                  <a:lnTo>
                    <a:pt x="3947" y="2350"/>
                  </a:lnTo>
                  <a:lnTo>
                    <a:pt x="3932" y="2354"/>
                  </a:lnTo>
                  <a:lnTo>
                    <a:pt x="3899" y="2350"/>
                  </a:lnTo>
                  <a:lnTo>
                    <a:pt x="3865" y="2338"/>
                  </a:lnTo>
                  <a:lnTo>
                    <a:pt x="3834" y="2323"/>
                  </a:lnTo>
                  <a:lnTo>
                    <a:pt x="3805" y="2305"/>
                  </a:lnTo>
                  <a:lnTo>
                    <a:pt x="3803" y="2299"/>
                  </a:lnTo>
                  <a:lnTo>
                    <a:pt x="3801" y="2293"/>
                  </a:lnTo>
                  <a:lnTo>
                    <a:pt x="3799" y="2289"/>
                  </a:lnTo>
                  <a:lnTo>
                    <a:pt x="3797" y="2286"/>
                  </a:lnTo>
                  <a:lnTo>
                    <a:pt x="3795" y="2284"/>
                  </a:lnTo>
                  <a:lnTo>
                    <a:pt x="3799" y="2284"/>
                  </a:lnTo>
                  <a:lnTo>
                    <a:pt x="3801" y="2284"/>
                  </a:lnTo>
                  <a:lnTo>
                    <a:pt x="3801" y="2286"/>
                  </a:lnTo>
                  <a:lnTo>
                    <a:pt x="3803" y="2289"/>
                  </a:lnTo>
                  <a:lnTo>
                    <a:pt x="3803" y="2293"/>
                  </a:lnTo>
                  <a:lnTo>
                    <a:pt x="3805" y="2297"/>
                  </a:lnTo>
                  <a:lnTo>
                    <a:pt x="3807" y="2301"/>
                  </a:lnTo>
                  <a:lnTo>
                    <a:pt x="3809" y="2303"/>
                  </a:lnTo>
                  <a:lnTo>
                    <a:pt x="3803" y="2272"/>
                  </a:lnTo>
                  <a:lnTo>
                    <a:pt x="3803" y="2235"/>
                  </a:lnTo>
                  <a:lnTo>
                    <a:pt x="3809" y="2198"/>
                  </a:lnTo>
                  <a:lnTo>
                    <a:pt x="3816" y="2161"/>
                  </a:lnTo>
                  <a:lnTo>
                    <a:pt x="3826" y="2126"/>
                  </a:lnTo>
                  <a:lnTo>
                    <a:pt x="3822" y="2127"/>
                  </a:lnTo>
                  <a:lnTo>
                    <a:pt x="3820" y="2129"/>
                  </a:lnTo>
                  <a:lnTo>
                    <a:pt x="3820" y="2133"/>
                  </a:lnTo>
                  <a:lnTo>
                    <a:pt x="3818" y="2131"/>
                  </a:lnTo>
                  <a:lnTo>
                    <a:pt x="3816" y="2131"/>
                  </a:lnTo>
                  <a:lnTo>
                    <a:pt x="3813" y="2133"/>
                  </a:lnTo>
                  <a:lnTo>
                    <a:pt x="3809" y="2137"/>
                  </a:lnTo>
                  <a:lnTo>
                    <a:pt x="3795" y="2149"/>
                  </a:lnTo>
                  <a:lnTo>
                    <a:pt x="3781" y="2165"/>
                  </a:lnTo>
                  <a:lnTo>
                    <a:pt x="3766" y="2180"/>
                  </a:lnTo>
                  <a:lnTo>
                    <a:pt x="3754" y="2192"/>
                  </a:lnTo>
                  <a:lnTo>
                    <a:pt x="3752" y="2192"/>
                  </a:lnTo>
                  <a:lnTo>
                    <a:pt x="3752" y="2192"/>
                  </a:lnTo>
                  <a:lnTo>
                    <a:pt x="3754" y="2190"/>
                  </a:lnTo>
                  <a:lnTo>
                    <a:pt x="3754" y="2188"/>
                  </a:lnTo>
                  <a:lnTo>
                    <a:pt x="3732" y="2209"/>
                  </a:lnTo>
                  <a:lnTo>
                    <a:pt x="3713" y="2225"/>
                  </a:lnTo>
                  <a:lnTo>
                    <a:pt x="3695" y="2245"/>
                  </a:lnTo>
                  <a:lnTo>
                    <a:pt x="3693" y="2245"/>
                  </a:lnTo>
                  <a:lnTo>
                    <a:pt x="3693" y="2243"/>
                  </a:lnTo>
                  <a:lnTo>
                    <a:pt x="3695" y="2243"/>
                  </a:lnTo>
                  <a:lnTo>
                    <a:pt x="3695" y="2241"/>
                  </a:lnTo>
                  <a:lnTo>
                    <a:pt x="3691" y="2245"/>
                  </a:lnTo>
                  <a:lnTo>
                    <a:pt x="3685" y="2248"/>
                  </a:lnTo>
                  <a:lnTo>
                    <a:pt x="3682" y="2252"/>
                  </a:lnTo>
                  <a:lnTo>
                    <a:pt x="3678" y="2256"/>
                  </a:lnTo>
                  <a:lnTo>
                    <a:pt x="3674" y="2260"/>
                  </a:lnTo>
                  <a:lnTo>
                    <a:pt x="3670" y="2264"/>
                  </a:lnTo>
                  <a:lnTo>
                    <a:pt x="3668" y="2266"/>
                  </a:lnTo>
                  <a:lnTo>
                    <a:pt x="3666" y="2268"/>
                  </a:lnTo>
                  <a:lnTo>
                    <a:pt x="3662" y="2270"/>
                  </a:lnTo>
                  <a:lnTo>
                    <a:pt x="3656" y="2274"/>
                  </a:lnTo>
                  <a:lnTo>
                    <a:pt x="3650" y="2278"/>
                  </a:lnTo>
                  <a:lnTo>
                    <a:pt x="3644" y="2280"/>
                  </a:lnTo>
                  <a:lnTo>
                    <a:pt x="3640" y="2284"/>
                  </a:lnTo>
                  <a:lnTo>
                    <a:pt x="3639" y="2286"/>
                  </a:lnTo>
                  <a:lnTo>
                    <a:pt x="3639" y="2288"/>
                  </a:lnTo>
                  <a:lnTo>
                    <a:pt x="3639" y="2288"/>
                  </a:lnTo>
                  <a:lnTo>
                    <a:pt x="3639" y="2288"/>
                  </a:lnTo>
                  <a:lnTo>
                    <a:pt x="3639" y="2286"/>
                  </a:lnTo>
                  <a:lnTo>
                    <a:pt x="3639" y="2286"/>
                  </a:lnTo>
                  <a:lnTo>
                    <a:pt x="3637" y="2288"/>
                  </a:lnTo>
                  <a:lnTo>
                    <a:pt x="3633" y="2291"/>
                  </a:lnTo>
                  <a:lnTo>
                    <a:pt x="3629" y="2295"/>
                  </a:lnTo>
                  <a:lnTo>
                    <a:pt x="3627" y="2297"/>
                  </a:lnTo>
                  <a:lnTo>
                    <a:pt x="3625" y="2299"/>
                  </a:lnTo>
                  <a:lnTo>
                    <a:pt x="3625" y="2299"/>
                  </a:lnTo>
                  <a:lnTo>
                    <a:pt x="3623" y="2299"/>
                  </a:lnTo>
                  <a:lnTo>
                    <a:pt x="3621" y="2301"/>
                  </a:lnTo>
                  <a:lnTo>
                    <a:pt x="3619" y="2301"/>
                  </a:lnTo>
                  <a:lnTo>
                    <a:pt x="3617" y="2303"/>
                  </a:lnTo>
                  <a:lnTo>
                    <a:pt x="3615" y="2305"/>
                  </a:lnTo>
                  <a:lnTo>
                    <a:pt x="3613" y="2309"/>
                  </a:lnTo>
                  <a:lnTo>
                    <a:pt x="3613" y="2311"/>
                  </a:lnTo>
                  <a:lnTo>
                    <a:pt x="3613" y="2313"/>
                  </a:lnTo>
                  <a:lnTo>
                    <a:pt x="3611" y="2311"/>
                  </a:lnTo>
                  <a:lnTo>
                    <a:pt x="3611" y="2311"/>
                  </a:lnTo>
                  <a:lnTo>
                    <a:pt x="3611" y="2309"/>
                  </a:lnTo>
                  <a:lnTo>
                    <a:pt x="3611" y="2307"/>
                  </a:lnTo>
                  <a:lnTo>
                    <a:pt x="3607" y="2309"/>
                  </a:lnTo>
                  <a:lnTo>
                    <a:pt x="3603" y="2313"/>
                  </a:lnTo>
                  <a:lnTo>
                    <a:pt x="3601" y="2315"/>
                  </a:lnTo>
                  <a:lnTo>
                    <a:pt x="3599" y="2319"/>
                  </a:lnTo>
                  <a:lnTo>
                    <a:pt x="3597" y="2321"/>
                  </a:lnTo>
                  <a:lnTo>
                    <a:pt x="3592" y="2325"/>
                  </a:lnTo>
                  <a:lnTo>
                    <a:pt x="3586" y="2327"/>
                  </a:lnTo>
                  <a:lnTo>
                    <a:pt x="3580" y="2330"/>
                  </a:lnTo>
                  <a:lnTo>
                    <a:pt x="3576" y="2334"/>
                  </a:lnTo>
                  <a:lnTo>
                    <a:pt x="3576" y="2334"/>
                  </a:lnTo>
                  <a:lnTo>
                    <a:pt x="3576" y="2336"/>
                  </a:lnTo>
                  <a:lnTo>
                    <a:pt x="3576" y="2338"/>
                  </a:lnTo>
                  <a:lnTo>
                    <a:pt x="3576" y="2340"/>
                  </a:lnTo>
                  <a:lnTo>
                    <a:pt x="3574" y="2340"/>
                  </a:lnTo>
                  <a:lnTo>
                    <a:pt x="3574" y="2340"/>
                  </a:lnTo>
                  <a:lnTo>
                    <a:pt x="3574" y="2340"/>
                  </a:lnTo>
                  <a:lnTo>
                    <a:pt x="3572" y="2340"/>
                  </a:lnTo>
                  <a:lnTo>
                    <a:pt x="3570" y="2342"/>
                  </a:lnTo>
                  <a:lnTo>
                    <a:pt x="3566" y="2346"/>
                  </a:lnTo>
                  <a:lnTo>
                    <a:pt x="3562" y="2348"/>
                  </a:lnTo>
                  <a:lnTo>
                    <a:pt x="3556" y="2352"/>
                  </a:lnTo>
                  <a:lnTo>
                    <a:pt x="3552" y="2354"/>
                  </a:lnTo>
                  <a:lnTo>
                    <a:pt x="3549" y="2356"/>
                  </a:lnTo>
                  <a:lnTo>
                    <a:pt x="3547" y="2358"/>
                  </a:lnTo>
                  <a:lnTo>
                    <a:pt x="3521" y="2371"/>
                  </a:lnTo>
                  <a:lnTo>
                    <a:pt x="3494" y="2391"/>
                  </a:lnTo>
                  <a:lnTo>
                    <a:pt x="3492" y="2393"/>
                  </a:lnTo>
                  <a:lnTo>
                    <a:pt x="3492" y="2395"/>
                  </a:lnTo>
                  <a:lnTo>
                    <a:pt x="3492" y="2397"/>
                  </a:lnTo>
                  <a:lnTo>
                    <a:pt x="3490" y="2397"/>
                  </a:lnTo>
                  <a:lnTo>
                    <a:pt x="3490" y="2395"/>
                  </a:lnTo>
                  <a:lnTo>
                    <a:pt x="3490" y="2393"/>
                  </a:lnTo>
                  <a:lnTo>
                    <a:pt x="3488" y="2393"/>
                  </a:lnTo>
                  <a:lnTo>
                    <a:pt x="3484" y="2393"/>
                  </a:lnTo>
                  <a:lnTo>
                    <a:pt x="3480" y="2397"/>
                  </a:lnTo>
                  <a:lnTo>
                    <a:pt x="3476" y="2401"/>
                  </a:lnTo>
                  <a:lnTo>
                    <a:pt x="3474" y="2403"/>
                  </a:lnTo>
                  <a:lnTo>
                    <a:pt x="3472" y="2405"/>
                  </a:lnTo>
                  <a:lnTo>
                    <a:pt x="3465" y="2411"/>
                  </a:lnTo>
                  <a:lnTo>
                    <a:pt x="3461" y="2414"/>
                  </a:lnTo>
                  <a:lnTo>
                    <a:pt x="3457" y="2416"/>
                  </a:lnTo>
                  <a:lnTo>
                    <a:pt x="3455" y="2418"/>
                  </a:lnTo>
                  <a:lnTo>
                    <a:pt x="3453" y="2418"/>
                  </a:lnTo>
                  <a:lnTo>
                    <a:pt x="3453" y="2416"/>
                  </a:lnTo>
                  <a:lnTo>
                    <a:pt x="3451" y="2416"/>
                  </a:lnTo>
                  <a:lnTo>
                    <a:pt x="3449" y="2414"/>
                  </a:lnTo>
                  <a:lnTo>
                    <a:pt x="3449" y="2416"/>
                  </a:lnTo>
                  <a:lnTo>
                    <a:pt x="3447" y="2420"/>
                  </a:lnTo>
                  <a:lnTo>
                    <a:pt x="3447" y="2418"/>
                  </a:lnTo>
                  <a:lnTo>
                    <a:pt x="3445" y="2418"/>
                  </a:lnTo>
                  <a:lnTo>
                    <a:pt x="3441" y="2420"/>
                  </a:lnTo>
                  <a:lnTo>
                    <a:pt x="3439" y="2422"/>
                  </a:lnTo>
                  <a:lnTo>
                    <a:pt x="3435" y="2424"/>
                  </a:lnTo>
                  <a:lnTo>
                    <a:pt x="3433" y="2428"/>
                  </a:lnTo>
                  <a:lnTo>
                    <a:pt x="3429" y="2432"/>
                  </a:lnTo>
                  <a:lnTo>
                    <a:pt x="3427" y="2430"/>
                  </a:lnTo>
                  <a:lnTo>
                    <a:pt x="3423" y="2430"/>
                  </a:lnTo>
                  <a:lnTo>
                    <a:pt x="3421" y="2432"/>
                  </a:lnTo>
                  <a:lnTo>
                    <a:pt x="3418" y="2434"/>
                  </a:lnTo>
                  <a:lnTo>
                    <a:pt x="3414" y="2438"/>
                  </a:lnTo>
                  <a:lnTo>
                    <a:pt x="3412" y="2440"/>
                  </a:lnTo>
                  <a:lnTo>
                    <a:pt x="3408" y="2440"/>
                  </a:lnTo>
                  <a:lnTo>
                    <a:pt x="3406" y="2438"/>
                  </a:lnTo>
                  <a:lnTo>
                    <a:pt x="3404" y="2442"/>
                  </a:lnTo>
                  <a:lnTo>
                    <a:pt x="3400" y="2442"/>
                  </a:lnTo>
                  <a:lnTo>
                    <a:pt x="3398" y="2444"/>
                  </a:lnTo>
                  <a:lnTo>
                    <a:pt x="3398" y="2446"/>
                  </a:lnTo>
                  <a:lnTo>
                    <a:pt x="3371" y="2455"/>
                  </a:lnTo>
                  <a:lnTo>
                    <a:pt x="3341" y="2467"/>
                  </a:lnTo>
                  <a:lnTo>
                    <a:pt x="3310" y="2477"/>
                  </a:lnTo>
                  <a:lnTo>
                    <a:pt x="3271" y="2483"/>
                  </a:lnTo>
                  <a:lnTo>
                    <a:pt x="3228" y="2485"/>
                  </a:lnTo>
                  <a:lnTo>
                    <a:pt x="3185" y="2477"/>
                  </a:lnTo>
                  <a:lnTo>
                    <a:pt x="3144" y="2463"/>
                  </a:lnTo>
                  <a:lnTo>
                    <a:pt x="3107" y="2444"/>
                  </a:lnTo>
                  <a:lnTo>
                    <a:pt x="3075" y="2418"/>
                  </a:lnTo>
                  <a:lnTo>
                    <a:pt x="3062" y="2399"/>
                  </a:lnTo>
                  <a:lnTo>
                    <a:pt x="3064" y="2399"/>
                  </a:lnTo>
                  <a:lnTo>
                    <a:pt x="3066" y="2399"/>
                  </a:lnTo>
                  <a:lnTo>
                    <a:pt x="3064" y="2397"/>
                  </a:lnTo>
                  <a:lnTo>
                    <a:pt x="3062" y="2393"/>
                  </a:lnTo>
                  <a:lnTo>
                    <a:pt x="3060" y="2389"/>
                  </a:lnTo>
                  <a:lnTo>
                    <a:pt x="3060" y="2385"/>
                  </a:lnTo>
                  <a:lnTo>
                    <a:pt x="3056" y="2383"/>
                  </a:lnTo>
                  <a:lnTo>
                    <a:pt x="3058" y="2387"/>
                  </a:lnTo>
                  <a:lnTo>
                    <a:pt x="3058" y="2391"/>
                  </a:lnTo>
                  <a:lnTo>
                    <a:pt x="3060" y="2395"/>
                  </a:lnTo>
                  <a:lnTo>
                    <a:pt x="3060" y="2395"/>
                  </a:lnTo>
                  <a:lnTo>
                    <a:pt x="3054" y="2387"/>
                  </a:lnTo>
                  <a:lnTo>
                    <a:pt x="3054" y="2387"/>
                  </a:lnTo>
                  <a:lnTo>
                    <a:pt x="3052" y="2385"/>
                  </a:lnTo>
                  <a:lnTo>
                    <a:pt x="3052" y="2385"/>
                  </a:lnTo>
                  <a:lnTo>
                    <a:pt x="3050" y="2385"/>
                  </a:lnTo>
                  <a:lnTo>
                    <a:pt x="3048" y="2385"/>
                  </a:lnTo>
                  <a:lnTo>
                    <a:pt x="3048" y="2383"/>
                  </a:lnTo>
                  <a:lnTo>
                    <a:pt x="3048" y="2381"/>
                  </a:lnTo>
                  <a:lnTo>
                    <a:pt x="3046" y="2383"/>
                  </a:lnTo>
                  <a:lnTo>
                    <a:pt x="3044" y="2385"/>
                  </a:lnTo>
                  <a:lnTo>
                    <a:pt x="3042" y="2387"/>
                  </a:lnTo>
                  <a:lnTo>
                    <a:pt x="3040" y="2387"/>
                  </a:lnTo>
                  <a:lnTo>
                    <a:pt x="3038" y="2389"/>
                  </a:lnTo>
                  <a:lnTo>
                    <a:pt x="3034" y="2393"/>
                  </a:lnTo>
                  <a:lnTo>
                    <a:pt x="3036" y="2391"/>
                  </a:lnTo>
                  <a:lnTo>
                    <a:pt x="3036" y="2389"/>
                  </a:lnTo>
                  <a:lnTo>
                    <a:pt x="3036" y="2387"/>
                  </a:lnTo>
                  <a:lnTo>
                    <a:pt x="3034" y="2389"/>
                  </a:lnTo>
                  <a:lnTo>
                    <a:pt x="3032" y="2393"/>
                  </a:lnTo>
                  <a:lnTo>
                    <a:pt x="3032" y="2397"/>
                  </a:lnTo>
                  <a:lnTo>
                    <a:pt x="3030" y="2395"/>
                  </a:lnTo>
                  <a:lnTo>
                    <a:pt x="3029" y="2393"/>
                  </a:lnTo>
                  <a:lnTo>
                    <a:pt x="3029" y="2395"/>
                  </a:lnTo>
                  <a:lnTo>
                    <a:pt x="3027" y="2395"/>
                  </a:lnTo>
                  <a:lnTo>
                    <a:pt x="3027" y="2399"/>
                  </a:lnTo>
                  <a:lnTo>
                    <a:pt x="3027" y="2397"/>
                  </a:lnTo>
                  <a:lnTo>
                    <a:pt x="3025" y="2395"/>
                  </a:lnTo>
                  <a:lnTo>
                    <a:pt x="3025" y="2395"/>
                  </a:lnTo>
                  <a:lnTo>
                    <a:pt x="3023" y="2397"/>
                  </a:lnTo>
                  <a:lnTo>
                    <a:pt x="3023" y="2399"/>
                  </a:lnTo>
                  <a:lnTo>
                    <a:pt x="3021" y="2399"/>
                  </a:lnTo>
                  <a:lnTo>
                    <a:pt x="3021" y="2399"/>
                  </a:lnTo>
                  <a:lnTo>
                    <a:pt x="3019" y="2397"/>
                  </a:lnTo>
                  <a:lnTo>
                    <a:pt x="3017" y="2399"/>
                  </a:lnTo>
                  <a:lnTo>
                    <a:pt x="3017" y="2401"/>
                  </a:lnTo>
                  <a:lnTo>
                    <a:pt x="3015" y="2405"/>
                  </a:lnTo>
                  <a:lnTo>
                    <a:pt x="3013" y="2403"/>
                  </a:lnTo>
                  <a:lnTo>
                    <a:pt x="3011" y="2401"/>
                  </a:lnTo>
                  <a:lnTo>
                    <a:pt x="3009" y="2403"/>
                  </a:lnTo>
                  <a:lnTo>
                    <a:pt x="3007" y="2405"/>
                  </a:lnTo>
                  <a:lnTo>
                    <a:pt x="3005" y="2407"/>
                  </a:lnTo>
                  <a:lnTo>
                    <a:pt x="3001" y="2411"/>
                  </a:lnTo>
                  <a:lnTo>
                    <a:pt x="2999" y="2411"/>
                  </a:lnTo>
                  <a:lnTo>
                    <a:pt x="2997" y="2412"/>
                  </a:lnTo>
                  <a:lnTo>
                    <a:pt x="2995" y="2411"/>
                  </a:lnTo>
                  <a:lnTo>
                    <a:pt x="2966" y="2426"/>
                  </a:lnTo>
                  <a:lnTo>
                    <a:pt x="2927" y="2436"/>
                  </a:lnTo>
                  <a:lnTo>
                    <a:pt x="2884" y="2442"/>
                  </a:lnTo>
                  <a:lnTo>
                    <a:pt x="2839" y="2440"/>
                  </a:lnTo>
                  <a:lnTo>
                    <a:pt x="2800" y="2430"/>
                  </a:lnTo>
                  <a:lnTo>
                    <a:pt x="2763" y="2412"/>
                  </a:lnTo>
                  <a:lnTo>
                    <a:pt x="2727" y="2395"/>
                  </a:lnTo>
                  <a:lnTo>
                    <a:pt x="2696" y="2379"/>
                  </a:lnTo>
                  <a:lnTo>
                    <a:pt x="2686" y="2362"/>
                  </a:lnTo>
                  <a:lnTo>
                    <a:pt x="2682" y="2338"/>
                  </a:lnTo>
                  <a:lnTo>
                    <a:pt x="2680" y="2313"/>
                  </a:lnTo>
                  <a:lnTo>
                    <a:pt x="2682" y="2288"/>
                  </a:lnTo>
                  <a:lnTo>
                    <a:pt x="2684" y="2262"/>
                  </a:lnTo>
                  <a:lnTo>
                    <a:pt x="2684" y="2260"/>
                  </a:lnTo>
                  <a:lnTo>
                    <a:pt x="2684" y="2258"/>
                  </a:lnTo>
                  <a:lnTo>
                    <a:pt x="2684" y="2256"/>
                  </a:lnTo>
                  <a:lnTo>
                    <a:pt x="2684" y="2254"/>
                  </a:lnTo>
                  <a:lnTo>
                    <a:pt x="2682" y="2254"/>
                  </a:lnTo>
                  <a:lnTo>
                    <a:pt x="2679" y="2254"/>
                  </a:lnTo>
                  <a:lnTo>
                    <a:pt x="2679" y="2252"/>
                  </a:lnTo>
                  <a:lnTo>
                    <a:pt x="2680" y="2252"/>
                  </a:lnTo>
                  <a:lnTo>
                    <a:pt x="2682" y="2252"/>
                  </a:lnTo>
                  <a:lnTo>
                    <a:pt x="2682" y="2254"/>
                  </a:lnTo>
                  <a:lnTo>
                    <a:pt x="2684" y="2243"/>
                  </a:lnTo>
                  <a:lnTo>
                    <a:pt x="2686" y="2227"/>
                  </a:lnTo>
                  <a:lnTo>
                    <a:pt x="2690" y="2209"/>
                  </a:lnTo>
                  <a:lnTo>
                    <a:pt x="2692" y="2194"/>
                  </a:lnTo>
                  <a:lnTo>
                    <a:pt x="2692" y="2186"/>
                  </a:lnTo>
                  <a:lnTo>
                    <a:pt x="2694" y="2184"/>
                  </a:lnTo>
                  <a:lnTo>
                    <a:pt x="2696" y="2184"/>
                  </a:lnTo>
                  <a:lnTo>
                    <a:pt x="2698" y="2182"/>
                  </a:lnTo>
                  <a:lnTo>
                    <a:pt x="2700" y="2180"/>
                  </a:lnTo>
                  <a:lnTo>
                    <a:pt x="2698" y="2176"/>
                  </a:lnTo>
                  <a:lnTo>
                    <a:pt x="2696" y="2176"/>
                  </a:lnTo>
                  <a:lnTo>
                    <a:pt x="2698" y="2174"/>
                  </a:lnTo>
                  <a:lnTo>
                    <a:pt x="2700" y="2172"/>
                  </a:lnTo>
                  <a:lnTo>
                    <a:pt x="2702" y="2170"/>
                  </a:lnTo>
                  <a:lnTo>
                    <a:pt x="2702" y="2167"/>
                  </a:lnTo>
                  <a:lnTo>
                    <a:pt x="2702" y="2165"/>
                  </a:lnTo>
                  <a:lnTo>
                    <a:pt x="2700" y="2163"/>
                  </a:lnTo>
                  <a:lnTo>
                    <a:pt x="2698" y="2161"/>
                  </a:lnTo>
                  <a:lnTo>
                    <a:pt x="2700" y="2161"/>
                  </a:lnTo>
                  <a:lnTo>
                    <a:pt x="2704" y="2159"/>
                  </a:lnTo>
                  <a:lnTo>
                    <a:pt x="2706" y="2155"/>
                  </a:lnTo>
                  <a:lnTo>
                    <a:pt x="2708" y="2149"/>
                  </a:lnTo>
                  <a:lnTo>
                    <a:pt x="2710" y="2145"/>
                  </a:lnTo>
                  <a:lnTo>
                    <a:pt x="2710" y="2141"/>
                  </a:lnTo>
                  <a:lnTo>
                    <a:pt x="2710" y="2137"/>
                  </a:lnTo>
                  <a:lnTo>
                    <a:pt x="2706" y="2133"/>
                  </a:lnTo>
                  <a:lnTo>
                    <a:pt x="2708" y="2133"/>
                  </a:lnTo>
                  <a:lnTo>
                    <a:pt x="2712" y="2133"/>
                  </a:lnTo>
                  <a:lnTo>
                    <a:pt x="2714" y="2131"/>
                  </a:lnTo>
                  <a:lnTo>
                    <a:pt x="2714" y="2129"/>
                  </a:lnTo>
                  <a:lnTo>
                    <a:pt x="2716" y="2127"/>
                  </a:lnTo>
                  <a:lnTo>
                    <a:pt x="2714" y="2126"/>
                  </a:lnTo>
                  <a:lnTo>
                    <a:pt x="2712" y="2124"/>
                  </a:lnTo>
                  <a:lnTo>
                    <a:pt x="2718" y="2114"/>
                  </a:lnTo>
                  <a:lnTo>
                    <a:pt x="2725" y="2098"/>
                  </a:lnTo>
                  <a:lnTo>
                    <a:pt x="2731" y="2083"/>
                  </a:lnTo>
                  <a:lnTo>
                    <a:pt x="2739" y="2071"/>
                  </a:lnTo>
                  <a:lnTo>
                    <a:pt x="2741" y="2071"/>
                  </a:lnTo>
                  <a:lnTo>
                    <a:pt x="2743" y="2071"/>
                  </a:lnTo>
                  <a:lnTo>
                    <a:pt x="2745" y="2069"/>
                  </a:lnTo>
                  <a:lnTo>
                    <a:pt x="2745" y="2067"/>
                  </a:lnTo>
                  <a:lnTo>
                    <a:pt x="2745" y="2065"/>
                  </a:lnTo>
                  <a:lnTo>
                    <a:pt x="2745" y="2061"/>
                  </a:lnTo>
                  <a:lnTo>
                    <a:pt x="2747" y="2059"/>
                  </a:lnTo>
                  <a:lnTo>
                    <a:pt x="2747" y="2055"/>
                  </a:lnTo>
                  <a:lnTo>
                    <a:pt x="2749" y="2051"/>
                  </a:lnTo>
                  <a:lnTo>
                    <a:pt x="2753" y="2045"/>
                  </a:lnTo>
                  <a:lnTo>
                    <a:pt x="2657" y="2157"/>
                  </a:lnTo>
                  <a:lnTo>
                    <a:pt x="2557" y="2262"/>
                  </a:lnTo>
                  <a:lnTo>
                    <a:pt x="2456" y="2366"/>
                  </a:lnTo>
                  <a:lnTo>
                    <a:pt x="2450" y="2368"/>
                  </a:lnTo>
                  <a:lnTo>
                    <a:pt x="2446" y="2370"/>
                  </a:lnTo>
                  <a:lnTo>
                    <a:pt x="2444" y="2373"/>
                  </a:lnTo>
                  <a:lnTo>
                    <a:pt x="2440" y="2377"/>
                  </a:lnTo>
                  <a:lnTo>
                    <a:pt x="2438" y="2379"/>
                  </a:lnTo>
                  <a:lnTo>
                    <a:pt x="2434" y="2383"/>
                  </a:lnTo>
                  <a:lnTo>
                    <a:pt x="2428" y="2383"/>
                  </a:lnTo>
                  <a:lnTo>
                    <a:pt x="2428" y="2387"/>
                  </a:lnTo>
                  <a:lnTo>
                    <a:pt x="2428" y="2389"/>
                  </a:lnTo>
                  <a:lnTo>
                    <a:pt x="2426" y="2391"/>
                  </a:lnTo>
                  <a:lnTo>
                    <a:pt x="2426" y="2393"/>
                  </a:lnTo>
                  <a:lnTo>
                    <a:pt x="2426" y="2389"/>
                  </a:lnTo>
                  <a:lnTo>
                    <a:pt x="2424" y="2389"/>
                  </a:lnTo>
                  <a:lnTo>
                    <a:pt x="2422" y="2391"/>
                  </a:lnTo>
                  <a:lnTo>
                    <a:pt x="2420" y="2393"/>
                  </a:lnTo>
                  <a:lnTo>
                    <a:pt x="2419" y="2395"/>
                  </a:lnTo>
                  <a:lnTo>
                    <a:pt x="2419" y="2399"/>
                  </a:lnTo>
                  <a:lnTo>
                    <a:pt x="2417" y="2399"/>
                  </a:lnTo>
                  <a:lnTo>
                    <a:pt x="2417" y="2397"/>
                  </a:lnTo>
                  <a:lnTo>
                    <a:pt x="2417" y="2397"/>
                  </a:lnTo>
                  <a:lnTo>
                    <a:pt x="2419" y="2395"/>
                  </a:lnTo>
                  <a:lnTo>
                    <a:pt x="2403" y="2409"/>
                  </a:lnTo>
                  <a:lnTo>
                    <a:pt x="2389" y="2420"/>
                  </a:lnTo>
                  <a:lnTo>
                    <a:pt x="2377" y="2436"/>
                  </a:lnTo>
                  <a:lnTo>
                    <a:pt x="2374" y="2434"/>
                  </a:lnTo>
                  <a:lnTo>
                    <a:pt x="2372" y="2434"/>
                  </a:lnTo>
                  <a:lnTo>
                    <a:pt x="2370" y="2436"/>
                  </a:lnTo>
                  <a:lnTo>
                    <a:pt x="2366" y="2440"/>
                  </a:lnTo>
                  <a:lnTo>
                    <a:pt x="2364" y="2444"/>
                  </a:lnTo>
                  <a:lnTo>
                    <a:pt x="2362" y="2450"/>
                  </a:lnTo>
                  <a:lnTo>
                    <a:pt x="2362" y="2446"/>
                  </a:lnTo>
                  <a:lnTo>
                    <a:pt x="2360" y="2444"/>
                  </a:lnTo>
                  <a:lnTo>
                    <a:pt x="2358" y="2444"/>
                  </a:lnTo>
                  <a:lnTo>
                    <a:pt x="2356" y="2446"/>
                  </a:lnTo>
                  <a:lnTo>
                    <a:pt x="2354" y="2448"/>
                  </a:lnTo>
                  <a:lnTo>
                    <a:pt x="2352" y="2450"/>
                  </a:lnTo>
                  <a:lnTo>
                    <a:pt x="2350" y="2453"/>
                  </a:lnTo>
                  <a:lnTo>
                    <a:pt x="2350" y="2453"/>
                  </a:lnTo>
                  <a:lnTo>
                    <a:pt x="2348" y="2455"/>
                  </a:lnTo>
                  <a:lnTo>
                    <a:pt x="2340" y="2459"/>
                  </a:lnTo>
                  <a:lnTo>
                    <a:pt x="2332" y="2463"/>
                  </a:lnTo>
                  <a:lnTo>
                    <a:pt x="2325" y="2467"/>
                  </a:lnTo>
                  <a:lnTo>
                    <a:pt x="2321" y="2473"/>
                  </a:lnTo>
                  <a:lnTo>
                    <a:pt x="2321" y="2473"/>
                  </a:lnTo>
                  <a:lnTo>
                    <a:pt x="2321" y="2475"/>
                  </a:lnTo>
                  <a:lnTo>
                    <a:pt x="2321" y="2477"/>
                  </a:lnTo>
                  <a:lnTo>
                    <a:pt x="2321" y="2479"/>
                  </a:lnTo>
                  <a:lnTo>
                    <a:pt x="2319" y="2479"/>
                  </a:lnTo>
                  <a:lnTo>
                    <a:pt x="2319" y="2477"/>
                  </a:lnTo>
                  <a:lnTo>
                    <a:pt x="2319" y="2475"/>
                  </a:lnTo>
                  <a:lnTo>
                    <a:pt x="2319" y="2475"/>
                  </a:lnTo>
                  <a:lnTo>
                    <a:pt x="2315" y="2475"/>
                  </a:lnTo>
                  <a:lnTo>
                    <a:pt x="2311" y="2479"/>
                  </a:lnTo>
                  <a:lnTo>
                    <a:pt x="2305" y="2481"/>
                  </a:lnTo>
                  <a:lnTo>
                    <a:pt x="2301" y="2485"/>
                  </a:lnTo>
                  <a:lnTo>
                    <a:pt x="2297" y="2487"/>
                  </a:lnTo>
                  <a:lnTo>
                    <a:pt x="2293" y="2491"/>
                  </a:lnTo>
                  <a:lnTo>
                    <a:pt x="2293" y="2491"/>
                  </a:lnTo>
                  <a:lnTo>
                    <a:pt x="2293" y="2492"/>
                  </a:lnTo>
                  <a:lnTo>
                    <a:pt x="2291" y="2492"/>
                  </a:lnTo>
                  <a:lnTo>
                    <a:pt x="2289" y="2492"/>
                  </a:lnTo>
                  <a:lnTo>
                    <a:pt x="2288" y="2494"/>
                  </a:lnTo>
                  <a:lnTo>
                    <a:pt x="2288" y="2496"/>
                  </a:lnTo>
                  <a:lnTo>
                    <a:pt x="2288" y="2498"/>
                  </a:lnTo>
                  <a:lnTo>
                    <a:pt x="2288" y="2500"/>
                  </a:lnTo>
                  <a:lnTo>
                    <a:pt x="2288" y="2500"/>
                  </a:lnTo>
                  <a:lnTo>
                    <a:pt x="2286" y="2500"/>
                  </a:lnTo>
                  <a:lnTo>
                    <a:pt x="2286" y="2498"/>
                  </a:lnTo>
                  <a:lnTo>
                    <a:pt x="2286" y="2496"/>
                  </a:lnTo>
                  <a:lnTo>
                    <a:pt x="2286" y="2496"/>
                  </a:lnTo>
                  <a:lnTo>
                    <a:pt x="2282" y="2496"/>
                  </a:lnTo>
                  <a:lnTo>
                    <a:pt x="2278" y="2500"/>
                  </a:lnTo>
                  <a:lnTo>
                    <a:pt x="2274" y="2502"/>
                  </a:lnTo>
                  <a:lnTo>
                    <a:pt x="2270" y="2506"/>
                  </a:lnTo>
                  <a:lnTo>
                    <a:pt x="2266" y="2510"/>
                  </a:lnTo>
                  <a:lnTo>
                    <a:pt x="2262" y="2512"/>
                  </a:lnTo>
                  <a:lnTo>
                    <a:pt x="2260" y="2514"/>
                  </a:lnTo>
                  <a:lnTo>
                    <a:pt x="2258" y="2516"/>
                  </a:lnTo>
                  <a:lnTo>
                    <a:pt x="2256" y="2516"/>
                  </a:lnTo>
                  <a:lnTo>
                    <a:pt x="2254" y="2514"/>
                  </a:lnTo>
                  <a:lnTo>
                    <a:pt x="2252" y="2516"/>
                  </a:lnTo>
                  <a:lnTo>
                    <a:pt x="2250" y="2520"/>
                  </a:lnTo>
                  <a:lnTo>
                    <a:pt x="2250" y="2518"/>
                  </a:lnTo>
                  <a:lnTo>
                    <a:pt x="2248" y="2518"/>
                  </a:lnTo>
                  <a:lnTo>
                    <a:pt x="2246" y="2518"/>
                  </a:lnTo>
                  <a:lnTo>
                    <a:pt x="2244" y="2520"/>
                  </a:lnTo>
                  <a:lnTo>
                    <a:pt x="2243" y="2524"/>
                  </a:lnTo>
                  <a:lnTo>
                    <a:pt x="2241" y="2526"/>
                  </a:lnTo>
                  <a:lnTo>
                    <a:pt x="2241" y="2528"/>
                  </a:lnTo>
                  <a:lnTo>
                    <a:pt x="2239" y="2526"/>
                  </a:lnTo>
                  <a:lnTo>
                    <a:pt x="2239" y="2526"/>
                  </a:lnTo>
                  <a:lnTo>
                    <a:pt x="2237" y="2524"/>
                  </a:lnTo>
                  <a:lnTo>
                    <a:pt x="2237" y="2522"/>
                  </a:lnTo>
                  <a:lnTo>
                    <a:pt x="2235" y="2524"/>
                  </a:lnTo>
                  <a:lnTo>
                    <a:pt x="2233" y="2526"/>
                  </a:lnTo>
                  <a:lnTo>
                    <a:pt x="2231" y="2530"/>
                  </a:lnTo>
                  <a:lnTo>
                    <a:pt x="2229" y="2532"/>
                  </a:lnTo>
                  <a:lnTo>
                    <a:pt x="2201" y="2541"/>
                  </a:lnTo>
                  <a:lnTo>
                    <a:pt x="2168" y="2543"/>
                  </a:lnTo>
                  <a:lnTo>
                    <a:pt x="2135" y="2539"/>
                  </a:lnTo>
                  <a:lnTo>
                    <a:pt x="2100" y="2530"/>
                  </a:lnTo>
                  <a:lnTo>
                    <a:pt x="2067" y="2516"/>
                  </a:lnTo>
                  <a:lnTo>
                    <a:pt x="2039" y="2496"/>
                  </a:lnTo>
                  <a:lnTo>
                    <a:pt x="2018" y="2475"/>
                  </a:lnTo>
                  <a:lnTo>
                    <a:pt x="2020" y="2473"/>
                  </a:lnTo>
                  <a:lnTo>
                    <a:pt x="2022" y="2473"/>
                  </a:lnTo>
                  <a:lnTo>
                    <a:pt x="2022" y="2475"/>
                  </a:lnTo>
                  <a:lnTo>
                    <a:pt x="2024" y="2479"/>
                  </a:lnTo>
                  <a:lnTo>
                    <a:pt x="2026" y="2481"/>
                  </a:lnTo>
                  <a:lnTo>
                    <a:pt x="2027" y="2483"/>
                  </a:lnTo>
                  <a:lnTo>
                    <a:pt x="2029" y="2483"/>
                  </a:lnTo>
                  <a:lnTo>
                    <a:pt x="2020" y="2455"/>
                  </a:lnTo>
                  <a:lnTo>
                    <a:pt x="2018" y="2426"/>
                  </a:lnTo>
                  <a:lnTo>
                    <a:pt x="2022" y="2399"/>
                  </a:lnTo>
                  <a:lnTo>
                    <a:pt x="2027" y="2368"/>
                  </a:lnTo>
                  <a:lnTo>
                    <a:pt x="2033" y="2332"/>
                  </a:lnTo>
                  <a:lnTo>
                    <a:pt x="2033" y="2330"/>
                  </a:lnTo>
                  <a:lnTo>
                    <a:pt x="2031" y="2330"/>
                  </a:lnTo>
                  <a:lnTo>
                    <a:pt x="2029" y="2329"/>
                  </a:lnTo>
                  <a:lnTo>
                    <a:pt x="2031" y="2329"/>
                  </a:lnTo>
                  <a:lnTo>
                    <a:pt x="2033" y="2329"/>
                  </a:lnTo>
                  <a:lnTo>
                    <a:pt x="2035" y="2327"/>
                  </a:lnTo>
                  <a:lnTo>
                    <a:pt x="2037" y="2325"/>
                  </a:lnTo>
                  <a:lnTo>
                    <a:pt x="2037" y="2323"/>
                  </a:lnTo>
                  <a:lnTo>
                    <a:pt x="2037" y="2321"/>
                  </a:lnTo>
                  <a:lnTo>
                    <a:pt x="2033" y="2319"/>
                  </a:lnTo>
                  <a:lnTo>
                    <a:pt x="2035" y="2319"/>
                  </a:lnTo>
                  <a:lnTo>
                    <a:pt x="2039" y="2317"/>
                  </a:lnTo>
                  <a:lnTo>
                    <a:pt x="2041" y="2313"/>
                  </a:lnTo>
                  <a:lnTo>
                    <a:pt x="2043" y="2309"/>
                  </a:lnTo>
                  <a:lnTo>
                    <a:pt x="2045" y="2303"/>
                  </a:lnTo>
                  <a:lnTo>
                    <a:pt x="2045" y="2299"/>
                  </a:lnTo>
                  <a:lnTo>
                    <a:pt x="2045" y="2295"/>
                  </a:lnTo>
                  <a:lnTo>
                    <a:pt x="2041" y="2293"/>
                  </a:lnTo>
                  <a:lnTo>
                    <a:pt x="2043" y="2293"/>
                  </a:lnTo>
                  <a:lnTo>
                    <a:pt x="2047" y="2291"/>
                  </a:lnTo>
                  <a:lnTo>
                    <a:pt x="2049" y="2289"/>
                  </a:lnTo>
                  <a:lnTo>
                    <a:pt x="2049" y="2288"/>
                  </a:lnTo>
                  <a:lnTo>
                    <a:pt x="2051" y="2286"/>
                  </a:lnTo>
                  <a:lnTo>
                    <a:pt x="2049" y="2284"/>
                  </a:lnTo>
                  <a:lnTo>
                    <a:pt x="2047" y="2282"/>
                  </a:lnTo>
                  <a:lnTo>
                    <a:pt x="2049" y="2282"/>
                  </a:lnTo>
                  <a:lnTo>
                    <a:pt x="2051" y="2280"/>
                  </a:lnTo>
                  <a:lnTo>
                    <a:pt x="2053" y="2278"/>
                  </a:lnTo>
                  <a:lnTo>
                    <a:pt x="2053" y="2276"/>
                  </a:lnTo>
                  <a:lnTo>
                    <a:pt x="2055" y="2274"/>
                  </a:lnTo>
                  <a:lnTo>
                    <a:pt x="2053" y="2272"/>
                  </a:lnTo>
                  <a:lnTo>
                    <a:pt x="2051" y="2270"/>
                  </a:lnTo>
                  <a:lnTo>
                    <a:pt x="2063" y="2250"/>
                  </a:lnTo>
                  <a:lnTo>
                    <a:pt x="2070" y="2231"/>
                  </a:lnTo>
                  <a:lnTo>
                    <a:pt x="2078" y="2209"/>
                  </a:lnTo>
                  <a:lnTo>
                    <a:pt x="2090" y="2190"/>
                  </a:lnTo>
                  <a:lnTo>
                    <a:pt x="2088" y="2190"/>
                  </a:lnTo>
                  <a:lnTo>
                    <a:pt x="2088" y="2188"/>
                  </a:lnTo>
                  <a:lnTo>
                    <a:pt x="2086" y="2188"/>
                  </a:lnTo>
                  <a:lnTo>
                    <a:pt x="2096" y="2172"/>
                  </a:lnTo>
                  <a:lnTo>
                    <a:pt x="2100" y="2153"/>
                  </a:lnTo>
                  <a:lnTo>
                    <a:pt x="2074" y="2176"/>
                  </a:lnTo>
                  <a:lnTo>
                    <a:pt x="2053" y="2196"/>
                  </a:lnTo>
                  <a:lnTo>
                    <a:pt x="2031" y="2219"/>
                  </a:lnTo>
                  <a:lnTo>
                    <a:pt x="2029" y="2215"/>
                  </a:lnTo>
                  <a:lnTo>
                    <a:pt x="2027" y="2215"/>
                  </a:lnTo>
                  <a:lnTo>
                    <a:pt x="2024" y="2217"/>
                  </a:lnTo>
                  <a:lnTo>
                    <a:pt x="2022" y="2221"/>
                  </a:lnTo>
                  <a:lnTo>
                    <a:pt x="2020" y="2223"/>
                  </a:lnTo>
                  <a:lnTo>
                    <a:pt x="2016" y="2227"/>
                  </a:lnTo>
                  <a:lnTo>
                    <a:pt x="2016" y="2229"/>
                  </a:lnTo>
                  <a:lnTo>
                    <a:pt x="2014" y="2231"/>
                  </a:lnTo>
                  <a:lnTo>
                    <a:pt x="2014" y="2229"/>
                  </a:lnTo>
                  <a:lnTo>
                    <a:pt x="2008" y="2235"/>
                  </a:lnTo>
                  <a:lnTo>
                    <a:pt x="2000" y="2239"/>
                  </a:lnTo>
                  <a:lnTo>
                    <a:pt x="1994" y="2245"/>
                  </a:lnTo>
                  <a:lnTo>
                    <a:pt x="1988" y="2250"/>
                  </a:lnTo>
                  <a:lnTo>
                    <a:pt x="1983" y="2258"/>
                  </a:lnTo>
                  <a:lnTo>
                    <a:pt x="1981" y="2256"/>
                  </a:lnTo>
                  <a:lnTo>
                    <a:pt x="1979" y="2256"/>
                  </a:lnTo>
                  <a:lnTo>
                    <a:pt x="1977" y="2258"/>
                  </a:lnTo>
                  <a:lnTo>
                    <a:pt x="1973" y="2262"/>
                  </a:lnTo>
                  <a:lnTo>
                    <a:pt x="1971" y="2266"/>
                  </a:lnTo>
                  <a:lnTo>
                    <a:pt x="1969" y="2270"/>
                  </a:lnTo>
                  <a:lnTo>
                    <a:pt x="1967" y="2268"/>
                  </a:lnTo>
                  <a:lnTo>
                    <a:pt x="1965" y="2268"/>
                  </a:lnTo>
                  <a:lnTo>
                    <a:pt x="1963" y="2270"/>
                  </a:lnTo>
                  <a:lnTo>
                    <a:pt x="1959" y="2272"/>
                  </a:lnTo>
                  <a:lnTo>
                    <a:pt x="1955" y="2274"/>
                  </a:lnTo>
                  <a:lnTo>
                    <a:pt x="1951" y="2278"/>
                  </a:lnTo>
                  <a:lnTo>
                    <a:pt x="1947" y="2282"/>
                  </a:lnTo>
                  <a:lnTo>
                    <a:pt x="1945" y="2284"/>
                  </a:lnTo>
                  <a:lnTo>
                    <a:pt x="1941" y="2286"/>
                  </a:lnTo>
                  <a:lnTo>
                    <a:pt x="1939" y="2288"/>
                  </a:lnTo>
                  <a:lnTo>
                    <a:pt x="1934" y="2291"/>
                  </a:lnTo>
                  <a:lnTo>
                    <a:pt x="1930" y="2293"/>
                  </a:lnTo>
                  <a:lnTo>
                    <a:pt x="1926" y="2295"/>
                  </a:lnTo>
                  <a:lnTo>
                    <a:pt x="1922" y="2297"/>
                  </a:lnTo>
                  <a:lnTo>
                    <a:pt x="1920" y="2299"/>
                  </a:lnTo>
                  <a:lnTo>
                    <a:pt x="1918" y="2301"/>
                  </a:lnTo>
                  <a:lnTo>
                    <a:pt x="1918" y="2301"/>
                  </a:lnTo>
                  <a:lnTo>
                    <a:pt x="1916" y="2301"/>
                  </a:lnTo>
                  <a:lnTo>
                    <a:pt x="1914" y="2303"/>
                  </a:lnTo>
                  <a:lnTo>
                    <a:pt x="1914" y="2305"/>
                  </a:lnTo>
                  <a:lnTo>
                    <a:pt x="1912" y="2309"/>
                  </a:lnTo>
                  <a:lnTo>
                    <a:pt x="1912" y="2311"/>
                  </a:lnTo>
                  <a:lnTo>
                    <a:pt x="1912" y="2313"/>
                  </a:lnTo>
                  <a:lnTo>
                    <a:pt x="1910" y="2309"/>
                  </a:lnTo>
                  <a:lnTo>
                    <a:pt x="1910" y="2309"/>
                  </a:lnTo>
                  <a:lnTo>
                    <a:pt x="1908" y="2309"/>
                  </a:lnTo>
                  <a:lnTo>
                    <a:pt x="1906" y="2311"/>
                  </a:lnTo>
                  <a:lnTo>
                    <a:pt x="1904" y="2313"/>
                  </a:lnTo>
                  <a:lnTo>
                    <a:pt x="1902" y="2315"/>
                  </a:lnTo>
                  <a:lnTo>
                    <a:pt x="1900" y="2317"/>
                  </a:lnTo>
                  <a:lnTo>
                    <a:pt x="1898" y="2319"/>
                  </a:lnTo>
                  <a:lnTo>
                    <a:pt x="1877" y="2332"/>
                  </a:lnTo>
                  <a:lnTo>
                    <a:pt x="1852" y="2348"/>
                  </a:lnTo>
                  <a:lnTo>
                    <a:pt x="1830" y="2362"/>
                  </a:lnTo>
                  <a:lnTo>
                    <a:pt x="1826" y="2364"/>
                  </a:lnTo>
                  <a:lnTo>
                    <a:pt x="1822" y="2366"/>
                  </a:lnTo>
                  <a:lnTo>
                    <a:pt x="1818" y="2370"/>
                  </a:lnTo>
                  <a:lnTo>
                    <a:pt x="1814" y="2371"/>
                  </a:lnTo>
                  <a:lnTo>
                    <a:pt x="1810" y="2375"/>
                  </a:lnTo>
                  <a:lnTo>
                    <a:pt x="1805" y="2379"/>
                  </a:lnTo>
                  <a:lnTo>
                    <a:pt x="1807" y="2377"/>
                  </a:lnTo>
                  <a:lnTo>
                    <a:pt x="1807" y="2377"/>
                  </a:lnTo>
                  <a:lnTo>
                    <a:pt x="1807" y="2375"/>
                  </a:lnTo>
                  <a:lnTo>
                    <a:pt x="1791" y="2385"/>
                  </a:lnTo>
                  <a:lnTo>
                    <a:pt x="1777" y="2395"/>
                  </a:lnTo>
                  <a:lnTo>
                    <a:pt x="1771" y="2401"/>
                  </a:lnTo>
                  <a:lnTo>
                    <a:pt x="1767" y="2403"/>
                  </a:lnTo>
                  <a:lnTo>
                    <a:pt x="1764" y="2405"/>
                  </a:lnTo>
                  <a:lnTo>
                    <a:pt x="1760" y="2405"/>
                  </a:lnTo>
                  <a:lnTo>
                    <a:pt x="1756" y="2407"/>
                  </a:lnTo>
                  <a:lnTo>
                    <a:pt x="1754" y="2409"/>
                  </a:lnTo>
                  <a:lnTo>
                    <a:pt x="1754" y="2414"/>
                  </a:lnTo>
                  <a:lnTo>
                    <a:pt x="1744" y="2414"/>
                  </a:lnTo>
                  <a:lnTo>
                    <a:pt x="1732" y="2420"/>
                  </a:lnTo>
                  <a:lnTo>
                    <a:pt x="1722" y="2428"/>
                  </a:lnTo>
                  <a:lnTo>
                    <a:pt x="1717" y="2436"/>
                  </a:lnTo>
                  <a:lnTo>
                    <a:pt x="1703" y="2438"/>
                  </a:lnTo>
                  <a:lnTo>
                    <a:pt x="1693" y="2444"/>
                  </a:lnTo>
                  <a:lnTo>
                    <a:pt x="1685" y="2451"/>
                  </a:lnTo>
                  <a:lnTo>
                    <a:pt x="1678" y="2453"/>
                  </a:lnTo>
                  <a:lnTo>
                    <a:pt x="1674" y="2453"/>
                  </a:lnTo>
                  <a:lnTo>
                    <a:pt x="1672" y="2455"/>
                  </a:lnTo>
                  <a:lnTo>
                    <a:pt x="1670" y="2459"/>
                  </a:lnTo>
                  <a:lnTo>
                    <a:pt x="1668" y="2461"/>
                  </a:lnTo>
                  <a:lnTo>
                    <a:pt x="1666" y="2463"/>
                  </a:lnTo>
                  <a:lnTo>
                    <a:pt x="1666" y="2463"/>
                  </a:lnTo>
                  <a:lnTo>
                    <a:pt x="1664" y="2461"/>
                  </a:lnTo>
                  <a:lnTo>
                    <a:pt x="1660" y="2463"/>
                  </a:lnTo>
                  <a:lnTo>
                    <a:pt x="1658" y="2465"/>
                  </a:lnTo>
                  <a:lnTo>
                    <a:pt x="1654" y="2469"/>
                  </a:lnTo>
                  <a:lnTo>
                    <a:pt x="1650" y="2471"/>
                  </a:lnTo>
                  <a:lnTo>
                    <a:pt x="1648" y="2475"/>
                  </a:lnTo>
                  <a:lnTo>
                    <a:pt x="1648" y="2471"/>
                  </a:lnTo>
                  <a:lnTo>
                    <a:pt x="1646" y="2471"/>
                  </a:lnTo>
                  <a:lnTo>
                    <a:pt x="1644" y="2471"/>
                  </a:lnTo>
                  <a:lnTo>
                    <a:pt x="1642" y="2473"/>
                  </a:lnTo>
                  <a:lnTo>
                    <a:pt x="1640" y="2475"/>
                  </a:lnTo>
                  <a:lnTo>
                    <a:pt x="1638" y="2477"/>
                  </a:lnTo>
                  <a:lnTo>
                    <a:pt x="1634" y="2479"/>
                  </a:lnTo>
                  <a:lnTo>
                    <a:pt x="1633" y="2481"/>
                  </a:lnTo>
                  <a:lnTo>
                    <a:pt x="1631" y="2481"/>
                  </a:lnTo>
                  <a:lnTo>
                    <a:pt x="1629" y="2479"/>
                  </a:lnTo>
                  <a:lnTo>
                    <a:pt x="1629" y="2479"/>
                  </a:lnTo>
                  <a:lnTo>
                    <a:pt x="1627" y="2481"/>
                  </a:lnTo>
                  <a:lnTo>
                    <a:pt x="1627" y="2483"/>
                  </a:lnTo>
                  <a:lnTo>
                    <a:pt x="1627" y="2485"/>
                  </a:lnTo>
                  <a:lnTo>
                    <a:pt x="1627" y="2485"/>
                  </a:lnTo>
                  <a:lnTo>
                    <a:pt x="1625" y="2487"/>
                  </a:lnTo>
                  <a:lnTo>
                    <a:pt x="1623" y="2485"/>
                  </a:lnTo>
                  <a:lnTo>
                    <a:pt x="1623" y="2485"/>
                  </a:lnTo>
                  <a:lnTo>
                    <a:pt x="1625" y="2483"/>
                  </a:lnTo>
                  <a:lnTo>
                    <a:pt x="1625" y="2481"/>
                  </a:lnTo>
                  <a:lnTo>
                    <a:pt x="1621" y="2483"/>
                  </a:lnTo>
                  <a:lnTo>
                    <a:pt x="1619" y="2487"/>
                  </a:lnTo>
                  <a:lnTo>
                    <a:pt x="1615" y="2489"/>
                  </a:lnTo>
                  <a:lnTo>
                    <a:pt x="1611" y="2491"/>
                  </a:lnTo>
                  <a:lnTo>
                    <a:pt x="1609" y="2492"/>
                  </a:lnTo>
                  <a:lnTo>
                    <a:pt x="1607" y="2491"/>
                  </a:lnTo>
                  <a:lnTo>
                    <a:pt x="1601" y="2494"/>
                  </a:lnTo>
                  <a:lnTo>
                    <a:pt x="1595" y="2498"/>
                  </a:lnTo>
                  <a:lnTo>
                    <a:pt x="1590" y="2502"/>
                  </a:lnTo>
                  <a:lnTo>
                    <a:pt x="1582" y="2508"/>
                  </a:lnTo>
                  <a:lnTo>
                    <a:pt x="1580" y="2506"/>
                  </a:lnTo>
                  <a:lnTo>
                    <a:pt x="1580" y="2506"/>
                  </a:lnTo>
                  <a:lnTo>
                    <a:pt x="1580" y="2504"/>
                  </a:lnTo>
                  <a:lnTo>
                    <a:pt x="1580" y="2502"/>
                  </a:lnTo>
                  <a:lnTo>
                    <a:pt x="1574" y="2506"/>
                  </a:lnTo>
                  <a:lnTo>
                    <a:pt x="1570" y="2510"/>
                  </a:lnTo>
                  <a:lnTo>
                    <a:pt x="1564" y="2514"/>
                  </a:lnTo>
                  <a:lnTo>
                    <a:pt x="1560" y="2516"/>
                  </a:lnTo>
                  <a:lnTo>
                    <a:pt x="1539" y="2524"/>
                  </a:lnTo>
                  <a:lnTo>
                    <a:pt x="1513" y="2530"/>
                  </a:lnTo>
                  <a:lnTo>
                    <a:pt x="1488" y="2530"/>
                  </a:lnTo>
                  <a:lnTo>
                    <a:pt x="1484" y="2528"/>
                  </a:lnTo>
                  <a:lnTo>
                    <a:pt x="1480" y="2526"/>
                  </a:lnTo>
                  <a:lnTo>
                    <a:pt x="1476" y="2522"/>
                  </a:lnTo>
                  <a:lnTo>
                    <a:pt x="1472" y="2520"/>
                  </a:lnTo>
                  <a:lnTo>
                    <a:pt x="1466" y="2518"/>
                  </a:lnTo>
                  <a:lnTo>
                    <a:pt x="1460" y="2518"/>
                  </a:lnTo>
                  <a:lnTo>
                    <a:pt x="1455" y="2520"/>
                  </a:lnTo>
                  <a:lnTo>
                    <a:pt x="1451" y="2524"/>
                  </a:lnTo>
                  <a:lnTo>
                    <a:pt x="1445" y="2526"/>
                  </a:lnTo>
                  <a:lnTo>
                    <a:pt x="1439" y="2530"/>
                  </a:lnTo>
                  <a:lnTo>
                    <a:pt x="1400" y="2537"/>
                  </a:lnTo>
                  <a:lnTo>
                    <a:pt x="1357" y="2543"/>
                  </a:lnTo>
                  <a:lnTo>
                    <a:pt x="1316" y="2541"/>
                  </a:lnTo>
                  <a:lnTo>
                    <a:pt x="1279" y="2533"/>
                  </a:lnTo>
                  <a:lnTo>
                    <a:pt x="1240" y="2520"/>
                  </a:lnTo>
                  <a:lnTo>
                    <a:pt x="1202" y="2502"/>
                  </a:lnTo>
                  <a:lnTo>
                    <a:pt x="1167" y="2477"/>
                  </a:lnTo>
                  <a:lnTo>
                    <a:pt x="1140" y="2450"/>
                  </a:lnTo>
                  <a:lnTo>
                    <a:pt x="1118" y="2420"/>
                  </a:lnTo>
                  <a:lnTo>
                    <a:pt x="1109" y="2387"/>
                  </a:lnTo>
                  <a:lnTo>
                    <a:pt x="1114" y="2395"/>
                  </a:lnTo>
                  <a:lnTo>
                    <a:pt x="1120" y="2407"/>
                  </a:lnTo>
                  <a:lnTo>
                    <a:pt x="1124" y="2420"/>
                  </a:lnTo>
                  <a:lnTo>
                    <a:pt x="1132" y="2432"/>
                  </a:lnTo>
                  <a:lnTo>
                    <a:pt x="1114" y="2385"/>
                  </a:lnTo>
                  <a:lnTo>
                    <a:pt x="1107" y="2336"/>
                  </a:lnTo>
                  <a:lnTo>
                    <a:pt x="1105" y="2286"/>
                  </a:lnTo>
                  <a:lnTo>
                    <a:pt x="1107" y="2233"/>
                  </a:lnTo>
                  <a:lnTo>
                    <a:pt x="1112" y="2178"/>
                  </a:lnTo>
                  <a:lnTo>
                    <a:pt x="1058" y="2256"/>
                  </a:lnTo>
                  <a:lnTo>
                    <a:pt x="997" y="2334"/>
                  </a:lnTo>
                  <a:lnTo>
                    <a:pt x="935" y="2409"/>
                  </a:lnTo>
                  <a:lnTo>
                    <a:pt x="868" y="2479"/>
                  </a:lnTo>
                  <a:lnTo>
                    <a:pt x="804" y="2539"/>
                  </a:lnTo>
                  <a:lnTo>
                    <a:pt x="802" y="2539"/>
                  </a:lnTo>
                  <a:lnTo>
                    <a:pt x="804" y="2537"/>
                  </a:lnTo>
                  <a:lnTo>
                    <a:pt x="804" y="2537"/>
                  </a:lnTo>
                  <a:lnTo>
                    <a:pt x="804" y="2535"/>
                  </a:lnTo>
                  <a:lnTo>
                    <a:pt x="800" y="2541"/>
                  </a:lnTo>
                  <a:lnTo>
                    <a:pt x="794" y="2545"/>
                  </a:lnTo>
                  <a:lnTo>
                    <a:pt x="790" y="2547"/>
                  </a:lnTo>
                  <a:lnTo>
                    <a:pt x="786" y="2551"/>
                  </a:lnTo>
                  <a:lnTo>
                    <a:pt x="784" y="2553"/>
                  </a:lnTo>
                  <a:lnTo>
                    <a:pt x="780" y="2559"/>
                  </a:lnTo>
                  <a:lnTo>
                    <a:pt x="778" y="2559"/>
                  </a:lnTo>
                  <a:lnTo>
                    <a:pt x="778" y="2557"/>
                  </a:lnTo>
                  <a:lnTo>
                    <a:pt x="780" y="2557"/>
                  </a:lnTo>
                  <a:lnTo>
                    <a:pt x="780" y="2555"/>
                  </a:lnTo>
                  <a:lnTo>
                    <a:pt x="770" y="2565"/>
                  </a:lnTo>
                  <a:lnTo>
                    <a:pt x="759" y="2573"/>
                  </a:lnTo>
                  <a:lnTo>
                    <a:pt x="749" y="2580"/>
                  </a:lnTo>
                  <a:lnTo>
                    <a:pt x="743" y="2590"/>
                  </a:lnTo>
                  <a:lnTo>
                    <a:pt x="743" y="2586"/>
                  </a:lnTo>
                  <a:lnTo>
                    <a:pt x="741" y="2586"/>
                  </a:lnTo>
                  <a:lnTo>
                    <a:pt x="739" y="2586"/>
                  </a:lnTo>
                  <a:lnTo>
                    <a:pt x="737" y="2588"/>
                  </a:lnTo>
                  <a:lnTo>
                    <a:pt x="735" y="2590"/>
                  </a:lnTo>
                  <a:lnTo>
                    <a:pt x="733" y="2594"/>
                  </a:lnTo>
                  <a:lnTo>
                    <a:pt x="731" y="2596"/>
                  </a:lnTo>
                  <a:lnTo>
                    <a:pt x="729" y="2596"/>
                  </a:lnTo>
                  <a:lnTo>
                    <a:pt x="708" y="2610"/>
                  </a:lnTo>
                  <a:lnTo>
                    <a:pt x="682" y="2625"/>
                  </a:lnTo>
                  <a:lnTo>
                    <a:pt x="661" y="2639"/>
                  </a:lnTo>
                  <a:lnTo>
                    <a:pt x="659" y="2643"/>
                  </a:lnTo>
                  <a:lnTo>
                    <a:pt x="659" y="2647"/>
                  </a:lnTo>
                  <a:lnTo>
                    <a:pt x="657" y="2643"/>
                  </a:lnTo>
                  <a:lnTo>
                    <a:pt x="655" y="2643"/>
                  </a:lnTo>
                  <a:lnTo>
                    <a:pt x="655" y="2643"/>
                  </a:lnTo>
                  <a:lnTo>
                    <a:pt x="655" y="2645"/>
                  </a:lnTo>
                  <a:lnTo>
                    <a:pt x="653" y="2647"/>
                  </a:lnTo>
                  <a:lnTo>
                    <a:pt x="653" y="2647"/>
                  </a:lnTo>
                  <a:lnTo>
                    <a:pt x="649" y="2649"/>
                  </a:lnTo>
                  <a:lnTo>
                    <a:pt x="651" y="2647"/>
                  </a:lnTo>
                  <a:lnTo>
                    <a:pt x="651" y="2645"/>
                  </a:lnTo>
                  <a:lnTo>
                    <a:pt x="651" y="2645"/>
                  </a:lnTo>
                  <a:lnTo>
                    <a:pt x="647" y="2647"/>
                  </a:lnTo>
                  <a:lnTo>
                    <a:pt x="641" y="2651"/>
                  </a:lnTo>
                  <a:lnTo>
                    <a:pt x="637" y="2653"/>
                  </a:lnTo>
                  <a:lnTo>
                    <a:pt x="635" y="2656"/>
                  </a:lnTo>
                  <a:lnTo>
                    <a:pt x="632" y="2658"/>
                  </a:lnTo>
                  <a:lnTo>
                    <a:pt x="630" y="2658"/>
                  </a:lnTo>
                  <a:lnTo>
                    <a:pt x="628" y="2656"/>
                  </a:lnTo>
                  <a:lnTo>
                    <a:pt x="626" y="2658"/>
                  </a:lnTo>
                  <a:lnTo>
                    <a:pt x="624" y="2660"/>
                  </a:lnTo>
                  <a:lnTo>
                    <a:pt x="624" y="2666"/>
                  </a:lnTo>
                  <a:lnTo>
                    <a:pt x="620" y="2664"/>
                  </a:lnTo>
                  <a:lnTo>
                    <a:pt x="616" y="2666"/>
                  </a:lnTo>
                  <a:lnTo>
                    <a:pt x="612" y="2668"/>
                  </a:lnTo>
                  <a:lnTo>
                    <a:pt x="608" y="2670"/>
                  </a:lnTo>
                  <a:lnTo>
                    <a:pt x="604" y="2672"/>
                  </a:lnTo>
                  <a:lnTo>
                    <a:pt x="600" y="2674"/>
                  </a:lnTo>
                  <a:lnTo>
                    <a:pt x="596" y="2676"/>
                  </a:lnTo>
                  <a:lnTo>
                    <a:pt x="592" y="2674"/>
                  </a:lnTo>
                  <a:lnTo>
                    <a:pt x="565" y="2688"/>
                  </a:lnTo>
                  <a:lnTo>
                    <a:pt x="530" y="2699"/>
                  </a:lnTo>
                  <a:lnTo>
                    <a:pt x="489" y="2705"/>
                  </a:lnTo>
                  <a:lnTo>
                    <a:pt x="446" y="2705"/>
                  </a:lnTo>
                  <a:lnTo>
                    <a:pt x="399" y="2694"/>
                  </a:lnTo>
                  <a:lnTo>
                    <a:pt x="354" y="2674"/>
                  </a:lnTo>
                  <a:lnTo>
                    <a:pt x="313" y="2649"/>
                  </a:lnTo>
                  <a:lnTo>
                    <a:pt x="278" y="2615"/>
                  </a:lnTo>
                  <a:lnTo>
                    <a:pt x="250" y="2578"/>
                  </a:lnTo>
                  <a:lnTo>
                    <a:pt x="233" y="2535"/>
                  </a:lnTo>
                  <a:lnTo>
                    <a:pt x="240" y="2545"/>
                  </a:lnTo>
                  <a:lnTo>
                    <a:pt x="246" y="2559"/>
                  </a:lnTo>
                  <a:lnTo>
                    <a:pt x="252" y="2576"/>
                  </a:lnTo>
                  <a:lnTo>
                    <a:pt x="260" y="2590"/>
                  </a:lnTo>
                  <a:lnTo>
                    <a:pt x="240" y="2537"/>
                  </a:lnTo>
                  <a:lnTo>
                    <a:pt x="227" y="2481"/>
                  </a:lnTo>
                  <a:lnTo>
                    <a:pt x="217" y="2420"/>
                  </a:lnTo>
                  <a:lnTo>
                    <a:pt x="211" y="2356"/>
                  </a:lnTo>
                  <a:lnTo>
                    <a:pt x="211" y="2289"/>
                  </a:lnTo>
                  <a:lnTo>
                    <a:pt x="211" y="2223"/>
                  </a:lnTo>
                  <a:lnTo>
                    <a:pt x="215" y="2157"/>
                  </a:lnTo>
                  <a:lnTo>
                    <a:pt x="219" y="2090"/>
                  </a:lnTo>
                  <a:lnTo>
                    <a:pt x="235" y="1934"/>
                  </a:lnTo>
                  <a:lnTo>
                    <a:pt x="254" y="1778"/>
                  </a:lnTo>
                  <a:lnTo>
                    <a:pt x="278" y="1626"/>
                  </a:lnTo>
                  <a:lnTo>
                    <a:pt x="307" y="1479"/>
                  </a:lnTo>
                  <a:lnTo>
                    <a:pt x="305" y="1479"/>
                  </a:lnTo>
                  <a:lnTo>
                    <a:pt x="303" y="1481"/>
                  </a:lnTo>
                  <a:lnTo>
                    <a:pt x="301" y="1483"/>
                  </a:lnTo>
                  <a:lnTo>
                    <a:pt x="299" y="1479"/>
                  </a:lnTo>
                  <a:lnTo>
                    <a:pt x="293" y="1479"/>
                  </a:lnTo>
                  <a:lnTo>
                    <a:pt x="282" y="1479"/>
                  </a:lnTo>
                  <a:lnTo>
                    <a:pt x="270" y="1479"/>
                  </a:lnTo>
                  <a:lnTo>
                    <a:pt x="256" y="1479"/>
                  </a:lnTo>
                  <a:lnTo>
                    <a:pt x="221" y="1477"/>
                  </a:lnTo>
                  <a:lnTo>
                    <a:pt x="182" y="1476"/>
                  </a:lnTo>
                  <a:lnTo>
                    <a:pt x="141" y="1470"/>
                  </a:lnTo>
                  <a:lnTo>
                    <a:pt x="102" y="1464"/>
                  </a:lnTo>
                  <a:lnTo>
                    <a:pt x="65" y="1454"/>
                  </a:lnTo>
                  <a:lnTo>
                    <a:pt x="29" y="1438"/>
                  </a:lnTo>
                  <a:lnTo>
                    <a:pt x="0" y="1421"/>
                  </a:lnTo>
                  <a:lnTo>
                    <a:pt x="6" y="1421"/>
                  </a:lnTo>
                  <a:lnTo>
                    <a:pt x="12" y="1419"/>
                  </a:lnTo>
                  <a:lnTo>
                    <a:pt x="20" y="1419"/>
                  </a:lnTo>
                  <a:lnTo>
                    <a:pt x="25" y="1421"/>
                  </a:lnTo>
                  <a:lnTo>
                    <a:pt x="23" y="1419"/>
                  </a:lnTo>
                  <a:lnTo>
                    <a:pt x="20" y="1415"/>
                  </a:lnTo>
                  <a:lnTo>
                    <a:pt x="18" y="1413"/>
                  </a:lnTo>
                  <a:lnTo>
                    <a:pt x="14" y="1411"/>
                  </a:lnTo>
                  <a:lnTo>
                    <a:pt x="14" y="1407"/>
                  </a:lnTo>
                  <a:lnTo>
                    <a:pt x="14" y="1407"/>
                  </a:lnTo>
                  <a:lnTo>
                    <a:pt x="16" y="1405"/>
                  </a:lnTo>
                  <a:lnTo>
                    <a:pt x="16" y="1403"/>
                  </a:lnTo>
                  <a:lnTo>
                    <a:pt x="23" y="1405"/>
                  </a:lnTo>
                  <a:lnTo>
                    <a:pt x="29" y="1407"/>
                  </a:lnTo>
                  <a:lnTo>
                    <a:pt x="37" y="1409"/>
                  </a:lnTo>
                  <a:lnTo>
                    <a:pt x="37" y="1407"/>
                  </a:lnTo>
                  <a:lnTo>
                    <a:pt x="35" y="1405"/>
                  </a:lnTo>
                  <a:lnTo>
                    <a:pt x="33" y="1403"/>
                  </a:lnTo>
                  <a:lnTo>
                    <a:pt x="31" y="1403"/>
                  </a:lnTo>
                  <a:lnTo>
                    <a:pt x="29" y="1401"/>
                  </a:lnTo>
                  <a:lnTo>
                    <a:pt x="27" y="1397"/>
                  </a:lnTo>
                  <a:lnTo>
                    <a:pt x="27" y="1396"/>
                  </a:lnTo>
                  <a:lnTo>
                    <a:pt x="33" y="1394"/>
                  </a:lnTo>
                  <a:lnTo>
                    <a:pt x="37" y="1396"/>
                  </a:lnTo>
                  <a:lnTo>
                    <a:pt x="41" y="1397"/>
                  </a:lnTo>
                  <a:lnTo>
                    <a:pt x="43" y="1399"/>
                  </a:lnTo>
                  <a:lnTo>
                    <a:pt x="41" y="1396"/>
                  </a:lnTo>
                  <a:lnTo>
                    <a:pt x="39" y="1394"/>
                  </a:lnTo>
                  <a:lnTo>
                    <a:pt x="35" y="1392"/>
                  </a:lnTo>
                  <a:lnTo>
                    <a:pt x="31" y="1390"/>
                  </a:lnTo>
                  <a:lnTo>
                    <a:pt x="27" y="1388"/>
                  </a:lnTo>
                  <a:lnTo>
                    <a:pt x="61" y="1392"/>
                  </a:lnTo>
                  <a:lnTo>
                    <a:pt x="94" y="1397"/>
                  </a:lnTo>
                  <a:lnTo>
                    <a:pt x="131" y="1401"/>
                  </a:lnTo>
                  <a:lnTo>
                    <a:pt x="225" y="1405"/>
                  </a:lnTo>
                  <a:lnTo>
                    <a:pt x="321" y="1405"/>
                  </a:lnTo>
                  <a:lnTo>
                    <a:pt x="332" y="1370"/>
                  </a:lnTo>
                  <a:lnTo>
                    <a:pt x="342" y="1333"/>
                  </a:lnTo>
                  <a:lnTo>
                    <a:pt x="352" y="1298"/>
                  </a:lnTo>
                  <a:lnTo>
                    <a:pt x="352" y="1294"/>
                  </a:lnTo>
                  <a:lnTo>
                    <a:pt x="350" y="1292"/>
                  </a:lnTo>
                  <a:lnTo>
                    <a:pt x="348" y="1290"/>
                  </a:lnTo>
                  <a:lnTo>
                    <a:pt x="352" y="1288"/>
                  </a:lnTo>
                  <a:lnTo>
                    <a:pt x="354" y="1286"/>
                  </a:lnTo>
                  <a:lnTo>
                    <a:pt x="356" y="1282"/>
                  </a:lnTo>
                  <a:lnTo>
                    <a:pt x="358" y="1278"/>
                  </a:lnTo>
                  <a:lnTo>
                    <a:pt x="360" y="1273"/>
                  </a:lnTo>
                  <a:lnTo>
                    <a:pt x="360" y="1269"/>
                  </a:lnTo>
                  <a:lnTo>
                    <a:pt x="358" y="1265"/>
                  </a:lnTo>
                  <a:lnTo>
                    <a:pt x="358" y="1261"/>
                  </a:lnTo>
                  <a:lnTo>
                    <a:pt x="354" y="1261"/>
                  </a:lnTo>
                  <a:lnTo>
                    <a:pt x="360" y="1255"/>
                  </a:lnTo>
                  <a:lnTo>
                    <a:pt x="366" y="1243"/>
                  </a:lnTo>
                  <a:lnTo>
                    <a:pt x="371" y="1230"/>
                  </a:lnTo>
                  <a:lnTo>
                    <a:pt x="373" y="1216"/>
                  </a:lnTo>
                  <a:lnTo>
                    <a:pt x="370" y="1208"/>
                  </a:lnTo>
                  <a:lnTo>
                    <a:pt x="377" y="1198"/>
                  </a:lnTo>
                  <a:lnTo>
                    <a:pt x="385" y="1181"/>
                  </a:lnTo>
                  <a:lnTo>
                    <a:pt x="391" y="1161"/>
                  </a:lnTo>
                  <a:lnTo>
                    <a:pt x="395" y="1140"/>
                  </a:lnTo>
                  <a:lnTo>
                    <a:pt x="397" y="1122"/>
                  </a:lnTo>
                  <a:lnTo>
                    <a:pt x="399" y="1122"/>
                  </a:lnTo>
                  <a:lnTo>
                    <a:pt x="401" y="1120"/>
                  </a:lnTo>
                  <a:lnTo>
                    <a:pt x="403" y="1118"/>
                  </a:lnTo>
                  <a:lnTo>
                    <a:pt x="405" y="1114"/>
                  </a:lnTo>
                  <a:lnTo>
                    <a:pt x="405" y="1111"/>
                  </a:lnTo>
                  <a:lnTo>
                    <a:pt x="407" y="1109"/>
                  </a:lnTo>
                  <a:lnTo>
                    <a:pt x="405" y="1105"/>
                  </a:lnTo>
                  <a:lnTo>
                    <a:pt x="403" y="1105"/>
                  </a:lnTo>
                  <a:lnTo>
                    <a:pt x="405" y="1105"/>
                  </a:lnTo>
                  <a:lnTo>
                    <a:pt x="407" y="1101"/>
                  </a:lnTo>
                  <a:lnTo>
                    <a:pt x="411" y="1099"/>
                  </a:lnTo>
                  <a:lnTo>
                    <a:pt x="413" y="1093"/>
                  </a:lnTo>
                  <a:lnTo>
                    <a:pt x="413" y="1089"/>
                  </a:lnTo>
                  <a:lnTo>
                    <a:pt x="414" y="1085"/>
                  </a:lnTo>
                  <a:lnTo>
                    <a:pt x="413" y="1081"/>
                  </a:lnTo>
                  <a:lnTo>
                    <a:pt x="411" y="1077"/>
                  </a:lnTo>
                  <a:lnTo>
                    <a:pt x="413" y="1077"/>
                  </a:lnTo>
                  <a:lnTo>
                    <a:pt x="416" y="1075"/>
                  </a:lnTo>
                  <a:lnTo>
                    <a:pt x="418" y="1071"/>
                  </a:lnTo>
                  <a:lnTo>
                    <a:pt x="420" y="1068"/>
                  </a:lnTo>
                  <a:lnTo>
                    <a:pt x="422" y="1064"/>
                  </a:lnTo>
                  <a:lnTo>
                    <a:pt x="422" y="1058"/>
                  </a:lnTo>
                  <a:lnTo>
                    <a:pt x="422" y="1054"/>
                  </a:lnTo>
                  <a:lnTo>
                    <a:pt x="418" y="1052"/>
                  </a:lnTo>
                  <a:lnTo>
                    <a:pt x="420" y="1052"/>
                  </a:lnTo>
                  <a:lnTo>
                    <a:pt x="424" y="1050"/>
                  </a:lnTo>
                  <a:lnTo>
                    <a:pt x="426" y="1050"/>
                  </a:lnTo>
                  <a:lnTo>
                    <a:pt x="428" y="1048"/>
                  </a:lnTo>
                  <a:lnTo>
                    <a:pt x="428" y="1044"/>
                  </a:lnTo>
                  <a:lnTo>
                    <a:pt x="426" y="1042"/>
                  </a:lnTo>
                  <a:lnTo>
                    <a:pt x="424" y="1040"/>
                  </a:lnTo>
                  <a:lnTo>
                    <a:pt x="426" y="1040"/>
                  </a:lnTo>
                  <a:lnTo>
                    <a:pt x="428" y="1038"/>
                  </a:lnTo>
                  <a:lnTo>
                    <a:pt x="432" y="1034"/>
                  </a:lnTo>
                  <a:lnTo>
                    <a:pt x="434" y="1031"/>
                  </a:lnTo>
                  <a:lnTo>
                    <a:pt x="434" y="1027"/>
                  </a:lnTo>
                  <a:lnTo>
                    <a:pt x="436" y="1021"/>
                  </a:lnTo>
                  <a:lnTo>
                    <a:pt x="434" y="1017"/>
                  </a:lnTo>
                  <a:lnTo>
                    <a:pt x="432" y="1015"/>
                  </a:lnTo>
                  <a:lnTo>
                    <a:pt x="436" y="1015"/>
                  </a:lnTo>
                  <a:lnTo>
                    <a:pt x="440" y="1011"/>
                  </a:lnTo>
                  <a:lnTo>
                    <a:pt x="442" y="1005"/>
                  </a:lnTo>
                  <a:lnTo>
                    <a:pt x="444" y="999"/>
                  </a:lnTo>
                  <a:lnTo>
                    <a:pt x="444" y="993"/>
                  </a:lnTo>
                  <a:lnTo>
                    <a:pt x="444" y="990"/>
                  </a:lnTo>
                  <a:lnTo>
                    <a:pt x="446" y="986"/>
                  </a:lnTo>
                  <a:lnTo>
                    <a:pt x="448" y="984"/>
                  </a:lnTo>
                  <a:lnTo>
                    <a:pt x="450" y="980"/>
                  </a:lnTo>
                  <a:lnTo>
                    <a:pt x="452" y="976"/>
                  </a:lnTo>
                  <a:lnTo>
                    <a:pt x="452" y="972"/>
                  </a:lnTo>
                  <a:lnTo>
                    <a:pt x="450" y="968"/>
                  </a:lnTo>
                  <a:lnTo>
                    <a:pt x="452" y="968"/>
                  </a:lnTo>
                  <a:lnTo>
                    <a:pt x="454" y="966"/>
                  </a:lnTo>
                  <a:lnTo>
                    <a:pt x="456" y="964"/>
                  </a:lnTo>
                  <a:lnTo>
                    <a:pt x="458" y="962"/>
                  </a:lnTo>
                  <a:lnTo>
                    <a:pt x="458" y="960"/>
                  </a:lnTo>
                  <a:lnTo>
                    <a:pt x="458" y="958"/>
                  </a:lnTo>
                  <a:lnTo>
                    <a:pt x="454" y="956"/>
                  </a:lnTo>
                  <a:lnTo>
                    <a:pt x="458" y="956"/>
                  </a:lnTo>
                  <a:lnTo>
                    <a:pt x="459" y="954"/>
                  </a:lnTo>
                  <a:lnTo>
                    <a:pt x="461" y="950"/>
                  </a:lnTo>
                  <a:lnTo>
                    <a:pt x="461" y="949"/>
                  </a:lnTo>
                  <a:lnTo>
                    <a:pt x="459" y="947"/>
                  </a:lnTo>
                  <a:lnTo>
                    <a:pt x="459" y="945"/>
                  </a:lnTo>
                  <a:lnTo>
                    <a:pt x="458" y="947"/>
                  </a:lnTo>
                  <a:lnTo>
                    <a:pt x="459" y="945"/>
                  </a:lnTo>
                  <a:lnTo>
                    <a:pt x="463" y="943"/>
                  </a:lnTo>
                  <a:lnTo>
                    <a:pt x="465" y="941"/>
                  </a:lnTo>
                  <a:lnTo>
                    <a:pt x="467" y="939"/>
                  </a:lnTo>
                  <a:lnTo>
                    <a:pt x="467" y="937"/>
                  </a:lnTo>
                  <a:lnTo>
                    <a:pt x="467" y="937"/>
                  </a:lnTo>
                  <a:lnTo>
                    <a:pt x="465" y="935"/>
                  </a:lnTo>
                  <a:lnTo>
                    <a:pt x="463" y="935"/>
                  </a:lnTo>
                  <a:lnTo>
                    <a:pt x="463" y="935"/>
                  </a:lnTo>
                  <a:lnTo>
                    <a:pt x="465" y="933"/>
                  </a:lnTo>
                  <a:lnTo>
                    <a:pt x="467" y="931"/>
                  </a:lnTo>
                  <a:lnTo>
                    <a:pt x="469" y="929"/>
                  </a:lnTo>
                  <a:lnTo>
                    <a:pt x="471" y="929"/>
                  </a:lnTo>
                  <a:lnTo>
                    <a:pt x="471" y="927"/>
                  </a:lnTo>
                  <a:lnTo>
                    <a:pt x="471" y="923"/>
                  </a:lnTo>
                  <a:lnTo>
                    <a:pt x="471" y="923"/>
                  </a:lnTo>
                  <a:lnTo>
                    <a:pt x="473" y="921"/>
                  </a:lnTo>
                  <a:lnTo>
                    <a:pt x="475" y="919"/>
                  </a:lnTo>
                  <a:lnTo>
                    <a:pt x="475" y="915"/>
                  </a:lnTo>
                  <a:lnTo>
                    <a:pt x="473" y="913"/>
                  </a:lnTo>
                  <a:lnTo>
                    <a:pt x="473" y="913"/>
                  </a:lnTo>
                  <a:lnTo>
                    <a:pt x="475" y="911"/>
                  </a:lnTo>
                  <a:lnTo>
                    <a:pt x="477" y="909"/>
                  </a:lnTo>
                  <a:lnTo>
                    <a:pt x="479" y="908"/>
                  </a:lnTo>
                  <a:lnTo>
                    <a:pt x="481" y="904"/>
                  </a:lnTo>
                  <a:lnTo>
                    <a:pt x="479" y="904"/>
                  </a:lnTo>
                  <a:lnTo>
                    <a:pt x="479" y="904"/>
                  </a:lnTo>
                  <a:lnTo>
                    <a:pt x="477" y="902"/>
                  </a:lnTo>
                  <a:lnTo>
                    <a:pt x="475" y="902"/>
                  </a:lnTo>
                  <a:lnTo>
                    <a:pt x="477" y="900"/>
                  </a:lnTo>
                  <a:lnTo>
                    <a:pt x="479" y="898"/>
                  </a:lnTo>
                  <a:lnTo>
                    <a:pt x="481" y="896"/>
                  </a:lnTo>
                  <a:lnTo>
                    <a:pt x="483" y="894"/>
                  </a:lnTo>
                  <a:lnTo>
                    <a:pt x="485" y="892"/>
                  </a:lnTo>
                  <a:lnTo>
                    <a:pt x="485" y="890"/>
                  </a:lnTo>
                  <a:lnTo>
                    <a:pt x="483" y="888"/>
                  </a:lnTo>
                  <a:lnTo>
                    <a:pt x="483" y="886"/>
                  </a:lnTo>
                  <a:lnTo>
                    <a:pt x="485" y="886"/>
                  </a:lnTo>
                  <a:lnTo>
                    <a:pt x="487" y="884"/>
                  </a:lnTo>
                  <a:lnTo>
                    <a:pt x="489" y="882"/>
                  </a:lnTo>
                  <a:lnTo>
                    <a:pt x="489" y="878"/>
                  </a:lnTo>
                  <a:lnTo>
                    <a:pt x="487" y="876"/>
                  </a:lnTo>
                  <a:lnTo>
                    <a:pt x="491" y="874"/>
                  </a:lnTo>
                  <a:lnTo>
                    <a:pt x="493" y="870"/>
                  </a:lnTo>
                  <a:lnTo>
                    <a:pt x="493" y="867"/>
                  </a:lnTo>
                  <a:lnTo>
                    <a:pt x="495" y="861"/>
                  </a:lnTo>
                  <a:lnTo>
                    <a:pt x="497" y="857"/>
                  </a:lnTo>
                  <a:lnTo>
                    <a:pt x="499" y="853"/>
                  </a:lnTo>
                  <a:lnTo>
                    <a:pt x="502" y="851"/>
                  </a:lnTo>
                  <a:lnTo>
                    <a:pt x="501" y="849"/>
                  </a:lnTo>
                  <a:lnTo>
                    <a:pt x="499" y="849"/>
                  </a:lnTo>
                  <a:lnTo>
                    <a:pt x="497" y="849"/>
                  </a:lnTo>
                  <a:lnTo>
                    <a:pt x="501" y="845"/>
                  </a:lnTo>
                  <a:lnTo>
                    <a:pt x="502" y="843"/>
                  </a:lnTo>
                  <a:lnTo>
                    <a:pt x="502" y="839"/>
                  </a:lnTo>
                  <a:lnTo>
                    <a:pt x="502" y="837"/>
                  </a:lnTo>
                  <a:lnTo>
                    <a:pt x="504" y="835"/>
                  </a:lnTo>
                  <a:lnTo>
                    <a:pt x="508" y="835"/>
                  </a:lnTo>
                  <a:lnTo>
                    <a:pt x="506" y="833"/>
                  </a:lnTo>
                  <a:lnTo>
                    <a:pt x="504" y="833"/>
                  </a:lnTo>
                  <a:lnTo>
                    <a:pt x="504" y="831"/>
                  </a:lnTo>
                  <a:lnTo>
                    <a:pt x="506" y="829"/>
                  </a:lnTo>
                  <a:lnTo>
                    <a:pt x="508" y="828"/>
                  </a:lnTo>
                  <a:lnTo>
                    <a:pt x="510" y="826"/>
                  </a:lnTo>
                  <a:lnTo>
                    <a:pt x="512" y="826"/>
                  </a:lnTo>
                  <a:lnTo>
                    <a:pt x="512" y="824"/>
                  </a:lnTo>
                  <a:lnTo>
                    <a:pt x="512" y="824"/>
                  </a:lnTo>
                  <a:lnTo>
                    <a:pt x="510" y="822"/>
                  </a:lnTo>
                  <a:lnTo>
                    <a:pt x="508" y="822"/>
                  </a:lnTo>
                  <a:lnTo>
                    <a:pt x="508" y="822"/>
                  </a:lnTo>
                  <a:lnTo>
                    <a:pt x="510" y="820"/>
                  </a:lnTo>
                  <a:lnTo>
                    <a:pt x="512" y="818"/>
                  </a:lnTo>
                  <a:lnTo>
                    <a:pt x="514" y="816"/>
                  </a:lnTo>
                  <a:lnTo>
                    <a:pt x="516" y="814"/>
                  </a:lnTo>
                  <a:lnTo>
                    <a:pt x="516" y="814"/>
                  </a:lnTo>
                  <a:lnTo>
                    <a:pt x="516" y="812"/>
                  </a:lnTo>
                  <a:lnTo>
                    <a:pt x="514" y="812"/>
                  </a:lnTo>
                  <a:lnTo>
                    <a:pt x="514" y="812"/>
                  </a:lnTo>
                  <a:lnTo>
                    <a:pt x="512" y="812"/>
                  </a:lnTo>
                  <a:lnTo>
                    <a:pt x="514" y="808"/>
                  </a:lnTo>
                  <a:lnTo>
                    <a:pt x="518" y="806"/>
                  </a:lnTo>
                  <a:lnTo>
                    <a:pt x="520" y="804"/>
                  </a:lnTo>
                  <a:lnTo>
                    <a:pt x="522" y="802"/>
                  </a:lnTo>
                  <a:lnTo>
                    <a:pt x="520" y="802"/>
                  </a:lnTo>
                  <a:lnTo>
                    <a:pt x="520" y="800"/>
                  </a:lnTo>
                  <a:lnTo>
                    <a:pt x="518" y="800"/>
                  </a:lnTo>
                  <a:lnTo>
                    <a:pt x="516" y="800"/>
                  </a:lnTo>
                  <a:lnTo>
                    <a:pt x="520" y="794"/>
                  </a:lnTo>
                  <a:lnTo>
                    <a:pt x="524" y="790"/>
                  </a:lnTo>
                  <a:lnTo>
                    <a:pt x="526" y="785"/>
                  </a:lnTo>
                  <a:lnTo>
                    <a:pt x="530" y="779"/>
                  </a:lnTo>
                  <a:lnTo>
                    <a:pt x="530" y="773"/>
                  </a:lnTo>
                  <a:lnTo>
                    <a:pt x="530" y="769"/>
                  </a:lnTo>
                  <a:lnTo>
                    <a:pt x="532" y="767"/>
                  </a:lnTo>
                  <a:lnTo>
                    <a:pt x="536" y="767"/>
                  </a:lnTo>
                  <a:lnTo>
                    <a:pt x="538" y="765"/>
                  </a:lnTo>
                  <a:lnTo>
                    <a:pt x="540" y="763"/>
                  </a:lnTo>
                  <a:lnTo>
                    <a:pt x="538" y="763"/>
                  </a:lnTo>
                  <a:lnTo>
                    <a:pt x="538" y="761"/>
                  </a:lnTo>
                  <a:lnTo>
                    <a:pt x="536" y="761"/>
                  </a:lnTo>
                  <a:lnTo>
                    <a:pt x="534" y="761"/>
                  </a:lnTo>
                  <a:lnTo>
                    <a:pt x="536" y="757"/>
                  </a:lnTo>
                  <a:lnTo>
                    <a:pt x="540" y="757"/>
                  </a:lnTo>
                  <a:lnTo>
                    <a:pt x="542" y="755"/>
                  </a:lnTo>
                  <a:lnTo>
                    <a:pt x="544" y="755"/>
                  </a:lnTo>
                  <a:lnTo>
                    <a:pt x="544" y="753"/>
                  </a:lnTo>
                  <a:lnTo>
                    <a:pt x="542" y="751"/>
                  </a:lnTo>
                  <a:lnTo>
                    <a:pt x="542" y="751"/>
                  </a:lnTo>
                  <a:lnTo>
                    <a:pt x="540" y="749"/>
                  </a:lnTo>
                  <a:lnTo>
                    <a:pt x="540" y="751"/>
                  </a:lnTo>
                  <a:lnTo>
                    <a:pt x="542" y="747"/>
                  </a:lnTo>
                  <a:lnTo>
                    <a:pt x="544" y="746"/>
                  </a:lnTo>
                  <a:lnTo>
                    <a:pt x="545" y="744"/>
                  </a:lnTo>
                  <a:lnTo>
                    <a:pt x="547" y="742"/>
                  </a:lnTo>
                  <a:lnTo>
                    <a:pt x="547" y="740"/>
                  </a:lnTo>
                  <a:lnTo>
                    <a:pt x="545" y="740"/>
                  </a:lnTo>
                  <a:lnTo>
                    <a:pt x="544" y="738"/>
                  </a:lnTo>
                  <a:lnTo>
                    <a:pt x="544" y="738"/>
                  </a:lnTo>
                  <a:lnTo>
                    <a:pt x="545" y="738"/>
                  </a:lnTo>
                  <a:lnTo>
                    <a:pt x="549" y="738"/>
                  </a:lnTo>
                  <a:lnTo>
                    <a:pt x="561" y="705"/>
                  </a:lnTo>
                  <a:lnTo>
                    <a:pt x="577" y="673"/>
                  </a:lnTo>
                  <a:lnTo>
                    <a:pt x="592" y="642"/>
                  </a:lnTo>
                  <a:lnTo>
                    <a:pt x="590" y="640"/>
                  </a:lnTo>
                  <a:lnTo>
                    <a:pt x="590" y="638"/>
                  </a:lnTo>
                  <a:lnTo>
                    <a:pt x="592" y="634"/>
                  </a:lnTo>
                  <a:lnTo>
                    <a:pt x="594" y="630"/>
                  </a:lnTo>
                  <a:lnTo>
                    <a:pt x="598" y="626"/>
                  </a:lnTo>
                  <a:lnTo>
                    <a:pt x="600" y="623"/>
                  </a:lnTo>
                  <a:lnTo>
                    <a:pt x="604" y="617"/>
                  </a:lnTo>
                  <a:lnTo>
                    <a:pt x="606" y="615"/>
                  </a:lnTo>
                  <a:lnTo>
                    <a:pt x="608" y="609"/>
                  </a:lnTo>
                  <a:lnTo>
                    <a:pt x="608" y="603"/>
                  </a:lnTo>
                  <a:lnTo>
                    <a:pt x="610" y="599"/>
                  </a:lnTo>
                  <a:lnTo>
                    <a:pt x="610" y="595"/>
                  </a:lnTo>
                  <a:lnTo>
                    <a:pt x="614" y="587"/>
                  </a:lnTo>
                  <a:lnTo>
                    <a:pt x="620" y="582"/>
                  </a:lnTo>
                  <a:lnTo>
                    <a:pt x="624" y="576"/>
                  </a:lnTo>
                  <a:lnTo>
                    <a:pt x="628" y="568"/>
                  </a:lnTo>
                  <a:lnTo>
                    <a:pt x="630" y="564"/>
                  </a:lnTo>
                  <a:lnTo>
                    <a:pt x="630" y="558"/>
                  </a:lnTo>
                  <a:lnTo>
                    <a:pt x="632" y="552"/>
                  </a:lnTo>
                  <a:lnTo>
                    <a:pt x="632" y="548"/>
                  </a:lnTo>
                  <a:lnTo>
                    <a:pt x="647" y="521"/>
                  </a:lnTo>
                  <a:lnTo>
                    <a:pt x="661" y="492"/>
                  </a:lnTo>
                  <a:lnTo>
                    <a:pt x="667" y="480"/>
                  </a:lnTo>
                  <a:lnTo>
                    <a:pt x="673" y="468"/>
                  </a:lnTo>
                  <a:lnTo>
                    <a:pt x="678" y="459"/>
                  </a:lnTo>
                  <a:lnTo>
                    <a:pt x="686" y="439"/>
                  </a:lnTo>
                  <a:lnTo>
                    <a:pt x="696" y="423"/>
                  </a:lnTo>
                  <a:lnTo>
                    <a:pt x="704" y="404"/>
                  </a:lnTo>
                  <a:lnTo>
                    <a:pt x="714" y="384"/>
                  </a:lnTo>
                  <a:lnTo>
                    <a:pt x="725" y="363"/>
                  </a:lnTo>
                  <a:lnTo>
                    <a:pt x="733" y="349"/>
                  </a:lnTo>
                  <a:lnTo>
                    <a:pt x="739" y="336"/>
                  </a:lnTo>
                  <a:lnTo>
                    <a:pt x="745" y="326"/>
                  </a:lnTo>
                  <a:lnTo>
                    <a:pt x="759" y="302"/>
                  </a:lnTo>
                  <a:lnTo>
                    <a:pt x="772" y="275"/>
                  </a:lnTo>
                  <a:lnTo>
                    <a:pt x="784" y="250"/>
                  </a:lnTo>
                  <a:lnTo>
                    <a:pt x="786" y="246"/>
                  </a:lnTo>
                  <a:lnTo>
                    <a:pt x="790" y="242"/>
                  </a:lnTo>
                  <a:lnTo>
                    <a:pt x="794" y="240"/>
                  </a:lnTo>
                  <a:lnTo>
                    <a:pt x="796" y="236"/>
                  </a:lnTo>
                  <a:lnTo>
                    <a:pt x="794" y="236"/>
                  </a:lnTo>
                  <a:lnTo>
                    <a:pt x="794" y="234"/>
                  </a:lnTo>
                  <a:lnTo>
                    <a:pt x="792" y="232"/>
                  </a:lnTo>
                  <a:lnTo>
                    <a:pt x="794" y="230"/>
                  </a:lnTo>
                  <a:lnTo>
                    <a:pt x="798" y="222"/>
                  </a:lnTo>
                  <a:lnTo>
                    <a:pt x="804" y="217"/>
                  </a:lnTo>
                  <a:lnTo>
                    <a:pt x="807" y="209"/>
                  </a:lnTo>
                  <a:lnTo>
                    <a:pt x="813" y="201"/>
                  </a:lnTo>
                  <a:lnTo>
                    <a:pt x="819" y="183"/>
                  </a:lnTo>
                  <a:lnTo>
                    <a:pt x="825" y="166"/>
                  </a:lnTo>
                  <a:lnTo>
                    <a:pt x="841" y="138"/>
                  </a:lnTo>
                  <a:lnTo>
                    <a:pt x="852" y="113"/>
                  </a:lnTo>
                  <a:lnTo>
                    <a:pt x="854" y="105"/>
                  </a:lnTo>
                  <a:lnTo>
                    <a:pt x="858" y="99"/>
                  </a:lnTo>
                  <a:lnTo>
                    <a:pt x="862" y="94"/>
                  </a:lnTo>
                  <a:lnTo>
                    <a:pt x="868" y="90"/>
                  </a:lnTo>
                  <a:lnTo>
                    <a:pt x="872" y="82"/>
                  </a:lnTo>
                  <a:lnTo>
                    <a:pt x="888" y="39"/>
                  </a:lnTo>
                  <a:lnTo>
                    <a:pt x="893" y="35"/>
                  </a:lnTo>
                  <a:lnTo>
                    <a:pt x="897" y="31"/>
                  </a:lnTo>
                  <a:lnTo>
                    <a:pt x="899" y="27"/>
                  </a:lnTo>
                  <a:lnTo>
                    <a:pt x="901" y="21"/>
                  </a:lnTo>
                  <a:lnTo>
                    <a:pt x="905" y="21"/>
                  </a:lnTo>
                  <a:lnTo>
                    <a:pt x="907" y="21"/>
                  </a:lnTo>
                  <a:lnTo>
                    <a:pt x="909" y="19"/>
                  </a:lnTo>
                  <a:lnTo>
                    <a:pt x="911" y="19"/>
                  </a:lnTo>
                  <a:lnTo>
                    <a:pt x="913" y="17"/>
                  </a:lnTo>
                  <a:lnTo>
                    <a:pt x="913" y="14"/>
                  </a:lnTo>
                  <a:lnTo>
                    <a:pt x="915" y="10"/>
                  </a:lnTo>
                  <a:lnTo>
                    <a:pt x="917" y="8"/>
                  </a:lnTo>
                  <a:lnTo>
                    <a:pt x="919" y="4"/>
                  </a:lnTo>
                  <a:lnTo>
                    <a:pt x="91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grpSp>
    </p:spTree>
    <p:extLst>
      <p:ext uri="{BB962C8B-B14F-4D97-AF65-F5344CB8AC3E}">
        <p14:creationId xmlns:p14="http://schemas.microsoft.com/office/powerpoint/2010/main" val="3085529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tartfolie_INFRASTRUKTUR">
    <p:bg>
      <p:bgPr>
        <a:solidFill>
          <a:srgbClr val="BAD80A"/>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auto">
          <a:xfrm>
            <a:off x="1170334" y="823396"/>
            <a:ext cx="10038090" cy="5116261"/>
            <a:chOff x="752" y="529"/>
            <a:chExt cx="6450" cy="3287"/>
          </a:xfrm>
        </p:grpSpPr>
        <p:sp>
          <p:nvSpPr>
            <p:cNvPr id="4" name="AutoShape 3"/>
            <p:cNvSpPr>
              <a:spLocks noChangeAspect="1" noChangeArrowheads="1" noTextEdit="1"/>
            </p:cNvSpPr>
            <p:nvPr userDrawn="1"/>
          </p:nvSpPr>
          <p:spPr bwMode="auto">
            <a:xfrm>
              <a:off x="752" y="529"/>
              <a:ext cx="6450" cy="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6" name="Freeform 6"/>
            <p:cNvSpPr>
              <a:spLocks/>
            </p:cNvSpPr>
            <p:nvPr userDrawn="1"/>
          </p:nvSpPr>
          <p:spPr bwMode="auto">
            <a:xfrm>
              <a:off x="1679" y="1208"/>
              <a:ext cx="217" cy="336"/>
            </a:xfrm>
            <a:custGeom>
              <a:avLst/>
              <a:gdLst>
                <a:gd name="T0" fmla="*/ 0 w 217"/>
                <a:gd name="T1" fmla="*/ 0 h 336"/>
                <a:gd name="T2" fmla="*/ 217 w 217"/>
                <a:gd name="T3" fmla="*/ 0 h 336"/>
                <a:gd name="T4" fmla="*/ 217 w 217"/>
                <a:gd name="T5" fmla="*/ 22 h 336"/>
                <a:gd name="T6" fmla="*/ 121 w 217"/>
                <a:gd name="T7" fmla="*/ 22 h 336"/>
                <a:gd name="T8" fmla="*/ 121 w 217"/>
                <a:gd name="T9" fmla="*/ 336 h 336"/>
                <a:gd name="T10" fmla="*/ 97 w 217"/>
                <a:gd name="T11" fmla="*/ 336 h 336"/>
                <a:gd name="T12" fmla="*/ 97 w 217"/>
                <a:gd name="T13" fmla="*/ 22 h 336"/>
                <a:gd name="T14" fmla="*/ 0 w 217"/>
                <a:gd name="T15" fmla="*/ 22 h 336"/>
                <a:gd name="T16" fmla="*/ 0 w 21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36">
                  <a:moveTo>
                    <a:pt x="0" y="0"/>
                  </a:moveTo>
                  <a:lnTo>
                    <a:pt x="217" y="0"/>
                  </a:lnTo>
                  <a:lnTo>
                    <a:pt x="217" y="22"/>
                  </a:lnTo>
                  <a:lnTo>
                    <a:pt x="121" y="22"/>
                  </a:lnTo>
                  <a:lnTo>
                    <a:pt x="121" y="336"/>
                  </a:lnTo>
                  <a:lnTo>
                    <a:pt x="97" y="336"/>
                  </a:lnTo>
                  <a:lnTo>
                    <a:pt x="97" y="22"/>
                  </a:lnTo>
                  <a:lnTo>
                    <a:pt x="0" y="2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7" name="Freeform 7"/>
            <p:cNvSpPr>
              <a:spLocks/>
            </p:cNvSpPr>
            <p:nvPr userDrawn="1"/>
          </p:nvSpPr>
          <p:spPr bwMode="auto">
            <a:xfrm>
              <a:off x="1949" y="1189"/>
              <a:ext cx="185" cy="355"/>
            </a:xfrm>
            <a:custGeom>
              <a:avLst/>
              <a:gdLst>
                <a:gd name="T0" fmla="*/ 0 w 185"/>
                <a:gd name="T1" fmla="*/ 0 h 355"/>
                <a:gd name="T2" fmla="*/ 21 w 185"/>
                <a:gd name="T3" fmla="*/ 0 h 355"/>
                <a:gd name="T4" fmla="*/ 21 w 185"/>
                <a:gd name="T5" fmla="*/ 158 h 355"/>
                <a:gd name="T6" fmla="*/ 23 w 185"/>
                <a:gd name="T7" fmla="*/ 158 h 355"/>
                <a:gd name="T8" fmla="*/ 39 w 185"/>
                <a:gd name="T9" fmla="*/ 136 h 355"/>
                <a:gd name="T10" fmla="*/ 56 w 185"/>
                <a:gd name="T11" fmla="*/ 121 h 355"/>
                <a:gd name="T12" fmla="*/ 80 w 185"/>
                <a:gd name="T13" fmla="*/ 113 h 355"/>
                <a:gd name="T14" fmla="*/ 105 w 185"/>
                <a:gd name="T15" fmla="*/ 109 h 355"/>
                <a:gd name="T16" fmla="*/ 129 w 185"/>
                <a:gd name="T17" fmla="*/ 113 h 355"/>
                <a:gd name="T18" fmla="*/ 148 w 185"/>
                <a:gd name="T19" fmla="*/ 121 h 355"/>
                <a:gd name="T20" fmla="*/ 164 w 185"/>
                <a:gd name="T21" fmla="*/ 134 h 355"/>
                <a:gd name="T22" fmla="*/ 176 w 185"/>
                <a:gd name="T23" fmla="*/ 154 h 355"/>
                <a:gd name="T24" fmla="*/ 181 w 185"/>
                <a:gd name="T25" fmla="*/ 177 h 355"/>
                <a:gd name="T26" fmla="*/ 185 w 185"/>
                <a:gd name="T27" fmla="*/ 207 h 355"/>
                <a:gd name="T28" fmla="*/ 185 w 185"/>
                <a:gd name="T29" fmla="*/ 355 h 355"/>
                <a:gd name="T30" fmla="*/ 164 w 185"/>
                <a:gd name="T31" fmla="*/ 355 h 355"/>
                <a:gd name="T32" fmla="*/ 164 w 185"/>
                <a:gd name="T33" fmla="*/ 211 h 355"/>
                <a:gd name="T34" fmla="*/ 162 w 185"/>
                <a:gd name="T35" fmla="*/ 185 h 355"/>
                <a:gd name="T36" fmla="*/ 156 w 185"/>
                <a:gd name="T37" fmla="*/ 164 h 355"/>
                <a:gd name="T38" fmla="*/ 148 w 185"/>
                <a:gd name="T39" fmla="*/ 148 h 355"/>
                <a:gd name="T40" fmla="*/ 134 w 185"/>
                <a:gd name="T41" fmla="*/ 138 h 355"/>
                <a:gd name="T42" fmla="*/ 119 w 185"/>
                <a:gd name="T43" fmla="*/ 131 h 355"/>
                <a:gd name="T44" fmla="*/ 99 w 185"/>
                <a:gd name="T45" fmla="*/ 129 h 355"/>
                <a:gd name="T46" fmla="*/ 78 w 185"/>
                <a:gd name="T47" fmla="*/ 132 h 355"/>
                <a:gd name="T48" fmla="*/ 60 w 185"/>
                <a:gd name="T49" fmla="*/ 140 h 355"/>
                <a:gd name="T50" fmla="*/ 43 w 185"/>
                <a:gd name="T51" fmla="*/ 154 h 355"/>
                <a:gd name="T52" fmla="*/ 31 w 185"/>
                <a:gd name="T53" fmla="*/ 173 h 355"/>
                <a:gd name="T54" fmla="*/ 23 w 185"/>
                <a:gd name="T55" fmla="*/ 197 h 355"/>
                <a:gd name="T56" fmla="*/ 21 w 185"/>
                <a:gd name="T57" fmla="*/ 222 h 355"/>
                <a:gd name="T58" fmla="*/ 21 w 185"/>
                <a:gd name="T59" fmla="*/ 355 h 355"/>
                <a:gd name="T60" fmla="*/ 0 w 185"/>
                <a:gd name="T61" fmla="*/ 355 h 355"/>
                <a:gd name="T62" fmla="*/ 0 w 185"/>
                <a:gd name="T6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5" h="355">
                  <a:moveTo>
                    <a:pt x="0" y="0"/>
                  </a:moveTo>
                  <a:lnTo>
                    <a:pt x="21" y="0"/>
                  </a:lnTo>
                  <a:lnTo>
                    <a:pt x="21" y="158"/>
                  </a:lnTo>
                  <a:lnTo>
                    <a:pt x="23" y="158"/>
                  </a:lnTo>
                  <a:lnTo>
                    <a:pt x="39" y="136"/>
                  </a:lnTo>
                  <a:lnTo>
                    <a:pt x="56" y="121"/>
                  </a:lnTo>
                  <a:lnTo>
                    <a:pt x="80" y="113"/>
                  </a:lnTo>
                  <a:lnTo>
                    <a:pt x="105" y="109"/>
                  </a:lnTo>
                  <a:lnTo>
                    <a:pt x="129" y="113"/>
                  </a:lnTo>
                  <a:lnTo>
                    <a:pt x="148" y="121"/>
                  </a:lnTo>
                  <a:lnTo>
                    <a:pt x="164" y="134"/>
                  </a:lnTo>
                  <a:lnTo>
                    <a:pt x="176" y="154"/>
                  </a:lnTo>
                  <a:lnTo>
                    <a:pt x="181" y="177"/>
                  </a:lnTo>
                  <a:lnTo>
                    <a:pt x="185" y="207"/>
                  </a:lnTo>
                  <a:lnTo>
                    <a:pt x="185" y="355"/>
                  </a:lnTo>
                  <a:lnTo>
                    <a:pt x="164" y="355"/>
                  </a:lnTo>
                  <a:lnTo>
                    <a:pt x="164" y="211"/>
                  </a:lnTo>
                  <a:lnTo>
                    <a:pt x="162" y="185"/>
                  </a:lnTo>
                  <a:lnTo>
                    <a:pt x="156" y="164"/>
                  </a:lnTo>
                  <a:lnTo>
                    <a:pt x="148" y="148"/>
                  </a:lnTo>
                  <a:lnTo>
                    <a:pt x="134" y="138"/>
                  </a:lnTo>
                  <a:lnTo>
                    <a:pt x="119" y="131"/>
                  </a:lnTo>
                  <a:lnTo>
                    <a:pt x="99" y="129"/>
                  </a:lnTo>
                  <a:lnTo>
                    <a:pt x="78" y="132"/>
                  </a:lnTo>
                  <a:lnTo>
                    <a:pt x="60" y="140"/>
                  </a:lnTo>
                  <a:lnTo>
                    <a:pt x="43" y="154"/>
                  </a:lnTo>
                  <a:lnTo>
                    <a:pt x="31" y="173"/>
                  </a:lnTo>
                  <a:lnTo>
                    <a:pt x="23" y="197"/>
                  </a:lnTo>
                  <a:lnTo>
                    <a:pt x="21" y="222"/>
                  </a:lnTo>
                  <a:lnTo>
                    <a:pt x="21" y="355"/>
                  </a:lnTo>
                  <a:lnTo>
                    <a:pt x="0" y="35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8" name="Freeform 8"/>
            <p:cNvSpPr>
              <a:spLocks noEditPoints="1"/>
            </p:cNvSpPr>
            <p:nvPr userDrawn="1"/>
          </p:nvSpPr>
          <p:spPr bwMode="auto">
            <a:xfrm>
              <a:off x="2189" y="1298"/>
              <a:ext cx="199" cy="252"/>
            </a:xfrm>
            <a:custGeom>
              <a:avLst/>
              <a:gdLst>
                <a:gd name="T0" fmla="*/ 106 w 199"/>
                <a:gd name="T1" fmla="*/ 20 h 252"/>
                <a:gd name="T2" fmla="*/ 84 w 199"/>
                <a:gd name="T3" fmla="*/ 23 h 252"/>
                <a:gd name="T4" fmla="*/ 67 w 199"/>
                <a:gd name="T5" fmla="*/ 29 h 252"/>
                <a:gd name="T6" fmla="*/ 51 w 199"/>
                <a:gd name="T7" fmla="*/ 43 h 252"/>
                <a:gd name="T8" fmla="*/ 37 w 199"/>
                <a:gd name="T9" fmla="*/ 61 h 252"/>
                <a:gd name="T10" fmla="*/ 27 w 199"/>
                <a:gd name="T11" fmla="*/ 82 h 252"/>
                <a:gd name="T12" fmla="*/ 23 w 199"/>
                <a:gd name="T13" fmla="*/ 107 h 252"/>
                <a:gd name="T14" fmla="*/ 178 w 199"/>
                <a:gd name="T15" fmla="*/ 107 h 252"/>
                <a:gd name="T16" fmla="*/ 174 w 199"/>
                <a:gd name="T17" fmla="*/ 82 h 252"/>
                <a:gd name="T18" fmla="*/ 168 w 199"/>
                <a:gd name="T19" fmla="*/ 61 h 252"/>
                <a:gd name="T20" fmla="*/ 156 w 199"/>
                <a:gd name="T21" fmla="*/ 43 h 252"/>
                <a:gd name="T22" fmla="*/ 143 w 199"/>
                <a:gd name="T23" fmla="*/ 29 h 252"/>
                <a:gd name="T24" fmla="*/ 127 w 199"/>
                <a:gd name="T25" fmla="*/ 23 h 252"/>
                <a:gd name="T26" fmla="*/ 106 w 199"/>
                <a:gd name="T27" fmla="*/ 20 h 252"/>
                <a:gd name="T28" fmla="*/ 108 w 199"/>
                <a:gd name="T29" fmla="*/ 0 h 252"/>
                <a:gd name="T30" fmla="*/ 135 w 199"/>
                <a:gd name="T31" fmla="*/ 4 h 252"/>
                <a:gd name="T32" fmla="*/ 156 w 199"/>
                <a:gd name="T33" fmla="*/ 14 h 252"/>
                <a:gd name="T34" fmla="*/ 176 w 199"/>
                <a:gd name="T35" fmla="*/ 31 h 252"/>
                <a:gd name="T36" fmla="*/ 190 w 199"/>
                <a:gd name="T37" fmla="*/ 55 h 252"/>
                <a:gd name="T38" fmla="*/ 197 w 199"/>
                <a:gd name="T39" fmla="*/ 84 h 252"/>
                <a:gd name="T40" fmla="*/ 199 w 199"/>
                <a:gd name="T41" fmla="*/ 117 h 252"/>
                <a:gd name="T42" fmla="*/ 199 w 199"/>
                <a:gd name="T43" fmla="*/ 127 h 252"/>
                <a:gd name="T44" fmla="*/ 22 w 199"/>
                <a:gd name="T45" fmla="*/ 127 h 252"/>
                <a:gd name="T46" fmla="*/ 25 w 199"/>
                <a:gd name="T47" fmla="*/ 158 h 252"/>
                <a:gd name="T48" fmla="*/ 31 w 199"/>
                <a:gd name="T49" fmla="*/ 184 h 252"/>
                <a:gd name="T50" fmla="*/ 45 w 199"/>
                <a:gd name="T51" fmla="*/ 205 h 252"/>
                <a:gd name="T52" fmla="*/ 63 w 199"/>
                <a:gd name="T53" fmla="*/ 221 h 252"/>
                <a:gd name="T54" fmla="*/ 82 w 199"/>
                <a:gd name="T55" fmla="*/ 228 h 252"/>
                <a:gd name="T56" fmla="*/ 108 w 199"/>
                <a:gd name="T57" fmla="*/ 232 h 252"/>
                <a:gd name="T58" fmla="*/ 135 w 199"/>
                <a:gd name="T59" fmla="*/ 228 h 252"/>
                <a:gd name="T60" fmla="*/ 160 w 199"/>
                <a:gd name="T61" fmla="*/ 219 h 252"/>
                <a:gd name="T62" fmla="*/ 186 w 199"/>
                <a:gd name="T63" fmla="*/ 203 h 252"/>
                <a:gd name="T64" fmla="*/ 186 w 199"/>
                <a:gd name="T65" fmla="*/ 226 h 252"/>
                <a:gd name="T66" fmla="*/ 160 w 199"/>
                <a:gd name="T67" fmla="*/ 240 h 252"/>
                <a:gd name="T68" fmla="*/ 133 w 199"/>
                <a:gd name="T69" fmla="*/ 250 h 252"/>
                <a:gd name="T70" fmla="*/ 104 w 199"/>
                <a:gd name="T71" fmla="*/ 252 h 252"/>
                <a:gd name="T72" fmla="*/ 74 w 199"/>
                <a:gd name="T73" fmla="*/ 248 h 252"/>
                <a:gd name="T74" fmla="*/ 49 w 199"/>
                <a:gd name="T75" fmla="*/ 236 h 252"/>
                <a:gd name="T76" fmla="*/ 27 w 199"/>
                <a:gd name="T77" fmla="*/ 219 h 252"/>
                <a:gd name="T78" fmla="*/ 12 w 199"/>
                <a:gd name="T79" fmla="*/ 193 h 252"/>
                <a:gd name="T80" fmla="*/ 2 w 199"/>
                <a:gd name="T81" fmla="*/ 162 h 252"/>
                <a:gd name="T82" fmla="*/ 0 w 199"/>
                <a:gd name="T83" fmla="*/ 125 h 252"/>
                <a:gd name="T84" fmla="*/ 4 w 199"/>
                <a:gd name="T85" fmla="*/ 92 h 252"/>
                <a:gd name="T86" fmla="*/ 14 w 199"/>
                <a:gd name="T87" fmla="*/ 61 h 252"/>
                <a:gd name="T88" fmla="*/ 29 w 199"/>
                <a:gd name="T89" fmla="*/ 35 h 252"/>
                <a:gd name="T90" fmla="*/ 53 w 199"/>
                <a:gd name="T91" fmla="*/ 16 h 252"/>
                <a:gd name="T92" fmla="*/ 78 w 199"/>
                <a:gd name="T93" fmla="*/ 4 h 252"/>
                <a:gd name="T94" fmla="*/ 108 w 199"/>
                <a:gd name="T9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252">
                  <a:moveTo>
                    <a:pt x="106" y="20"/>
                  </a:moveTo>
                  <a:lnTo>
                    <a:pt x="84" y="23"/>
                  </a:lnTo>
                  <a:lnTo>
                    <a:pt x="67" y="29"/>
                  </a:lnTo>
                  <a:lnTo>
                    <a:pt x="51" y="43"/>
                  </a:lnTo>
                  <a:lnTo>
                    <a:pt x="37" y="61"/>
                  </a:lnTo>
                  <a:lnTo>
                    <a:pt x="27" y="82"/>
                  </a:lnTo>
                  <a:lnTo>
                    <a:pt x="23" y="107"/>
                  </a:lnTo>
                  <a:lnTo>
                    <a:pt x="178" y="107"/>
                  </a:lnTo>
                  <a:lnTo>
                    <a:pt x="174" y="82"/>
                  </a:lnTo>
                  <a:lnTo>
                    <a:pt x="168" y="61"/>
                  </a:lnTo>
                  <a:lnTo>
                    <a:pt x="156" y="43"/>
                  </a:lnTo>
                  <a:lnTo>
                    <a:pt x="143" y="29"/>
                  </a:lnTo>
                  <a:lnTo>
                    <a:pt x="127" y="23"/>
                  </a:lnTo>
                  <a:lnTo>
                    <a:pt x="106" y="20"/>
                  </a:lnTo>
                  <a:close/>
                  <a:moveTo>
                    <a:pt x="108" y="0"/>
                  </a:moveTo>
                  <a:lnTo>
                    <a:pt x="135" y="4"/>
                  </a:lnTo>
                  <a:lnTo>
                    <a:pt x="156" y="14"/>
                  </a:lnTo>
                  <a:lnTo>
                    <a:pt x="176" y="31"/>
                  </a:lnTo>
                  <a:lnTo>
                    <a:pt x="190" y="55"/>
                  </a:lnTo>
                  <a:lnTo>
                    <a:pt x="197" y="84"/>
                  </a:lnTo>
                  <a:lnTo>
                    <a:pt x="199" y="117"/>
                  </a:lnTo>
                  <a:lnTo>
                    <a:pt x="199" y="127"/>
                  </a:lnTo>
                  <a:lnTo>
                    <a:pt x="22" y="127"/>
                  </a:lnTo>
                  <a:lnTo>
                    <a:pt x="25" y="158"/>
                  </a:lnTo>
                  <a:lnTo>
                    <a:pt x="31" y="184"/>
                  </a:lnTo>
                  <a:lnTo>
                    <a:pt x="45" y="205"/>
                  </a:lnTo>
                  <a:lnTo>
                    <a:pt x="63" y="221"/>
                  </a:lnTo>
                  <a:lnTo>
                    <a:pt x="82" y="228"/>
                  </a:lnTo>
                  <a:lnTo>
                    <a:pt x="108" y="232"/>
                  </a:lnTo>
                  <a:lnTo>
                    <a:pt x="135" y="228"/>
                  </a:lnTo>
                  <a:lnTo>
                    <a:pt x="160" y="219"/>
                  </a:lnTo>
                  <a:lnTo>
                    <a:pt x="186" y="203"/>
                  </a:lnTo>
                  <a:lnTo>
                    <a:pt x="186" y="226"/>
                  </a:lnTo>
                  <a:lnTo>
                    <a:pt x="160" y="240"/>
                  </a:lnTo>
                  <a:lnTo>
                    <a:pt x="133" y="250"/>
                  </a:lnTo>
                  <a:lnTo>
                    <a:pt x="104" y="252"/>
                  </a:lnTo>
                  <a:lnTo>
                    <a:pt x="74" y="248"/>
                  </a:lnTo>
                  <a:lnTo>
                    <a:pt x="49" y="236"/>
                  </a:lnTo>
                  <a:lnTo>
                    <a:pt x="27" y="219"/>
                  </a:lnTo>
                  <a:lnTo>
                    <a:pt x="12" y="193"/>
                  </a:lnTo>
                  <a:lnTo>
                    <a:pt x="2" y="162"/>
                  </a:lnTo>
                  <a:lnTo>
                    <a:pt x="0" y="125"/>
                  </a:lnTo>
                  <a:lnTo>
                    <a:pt x="4" y="92"/>
                  </a:lnTo>
                  <a:lnTo>
                    <a:pt x="14" y="61"/>
                  </a:lnTo>
                  <a:lnTo>
                    <a:pt x="29" y="35"/>
                  </a:lnTo>
                  <a:lnTo>
                    <a:pt x="53" y="16"/>
                  </a:lnTo>
                  <a:lnTo>
                    <a:pt x="78" y="4"/>
                  </a:lnTo>
                  <a:lnTo>
                    <a:pt x="10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9" name="Freeform 9"/>
            <p:cNvSpPr>
              <a:spLocks/>
            </p:cNvSpPr>
            <p:nvPr userDrawn="1"/>
          </p:nvSpPr>
          <p:spPr bwMode="auto">
            <a:xfrm>
              <a:off x="2561" y="1189"/>
              <a:ext cx="185" cy="355"/>
            </a:xfrm>
            <a:custGeom>
              <a:avLst/>
              <a:gdLst>
                <a:gd name="T0" fmla="*/ 0 w 185"/>
                <a:gd name="T1" fmla="*/ 0 h 355"/>
                <a:gd name="T2" fmla="*/ 21 w 185"/>
                <a:gd name="T3" fmla="*/ 0 h 355"/>
                <a:gd name="T4" fmla="*/ 21 w 185"/>
                <a:gd name="T5" fmla="*/ 158 h 355"/>
                <a:gd name="T6" fmla="*/ 21 w 185"/>
                <a:gd name="T7" fmla="*/ 158 h 355"/>
                <a:gd name="T8" fmla="*/ 39 w 185"/>
                <a:gd name="T9" fmla="*/ 136 h 355"/>
                <a:gd name="T10" fmla="*/ 56 w 185"/>
                <a:gd name="T11" fmla="*/ 121 h 355"/>
                <a:gd name="T12" fmla="*/ 80 w 185"/>
                <a:gd name="T13" fmla="*/ 113 h 355"/>
                <a:gd name="T14" fmla="*/ 105 w 185"/>
                <a:gd name="T15" fmla="*/ 109 h 355"/>
                <a:gd name="T16" fmla="*/ 129 w 185"/>
                <a:gd name="T17" fmla="*/ 113 h 355"/>
                <a:gd name="T18" fmla="*/ 148 w 185"/>
                <a:gd name="T19" fmla="*/ 121 h 355"/>
                <a:gd name="T20" fmla="*/ 164 w 185"/>
                <a:gd name="T21" fmla="*/ 134 h 355"/>
                <a:gd name="T22" fmla="*/ 175 w 185"/>
                <a:gd name="T23" fmla="*/ 154 h 355"/>
                <a:gd name="T24" fmla="*/ 181 w 185"/>
                <a:gd name="T25" fmla="*/ 177 h 355"/>
                <a:gd name="T26" fmla="*/ 185 w 185"/>
                <a:gd name="T27" fmla="*/ 207 h 355"/>
                <a:gd name="T28" fmla="*/ 185 w 185"/>
                <a:gd name="T29" fmla="*/ 355 h 355"/>
                <a:gd name="T30" fmla="*/ 162 w 185"/>
                <a:gd name="T31" fmla="*/ 355 h 355"/>
                <a:gd name="T32" fmla="*/ 162 w 185"/>
                <a:gd name="T33" fmla="*/ 211 h 355"/>
                <a:gd name="T34" fmla="*/ 162 w 185"/>
                <a:gd name="T35" fmla="*/ 185 h 355"/>
                <a:gd name="T36" fmla="*/ 156 w 185"/>
                <a:gd name="T37" fmla="*/ 164 h 355"/>
                <a:gd name="T38" fmla="*/ 148 w 185"/>
                <a:gd name="T39" fmla="*/ 148 h 355"/>
                <a:gd name="T40" fmla="*/ 134 w 185"/>
                <a:gd name="T41" fmla="*/ 138 h 355"/>
                <a:gd name="T42" fmla="*/ 119 w 185"/>
                <a:gd name="T43" fmla="*/ 131 h 355"/>
                <a:gd name="T44" fmla="*/ 99 w 185"/>
                <a:gd name="T45" fmla="*/ 129 h 355"/>
                <a:gd name="T46" fmla="*/ 78 w 185"/>
                <a:gd name="T47" fmla="*/ 132 h 355"/>
                <a:gd name="T48" fmla="*/ 60 w 185"/>
                <a:gd name="T49" fmla="*/ 140 h 355"/>
                <a:gd name="T50" fmla="*/ 43 w 185"/>
                <a:gd name="T51" fmla="*/ 154 h 355"/>
                <a:gd name="T52" fmla="*/ 31 w 185"/>
                <a:gd name="T53" fmla="*/ 173 h 355"/>
                <a:gd name="T54" fmla="*/ 23 w 185"/>
                <a:gd name="T55" fmla="*/ 197 h 355"/>
                <a:gd name="T56" fmla="*/ 21 w 185"/>
                <a:gd name="T57" fmla="*/ 222 h 355"/>
                <a:gd name="T58" fmla="*/ 21 w 185"/>
                <a:gd name="T59" fmla="*/ 355 h 355"/>
                <a:gd name="T60" fmla="*/ 0 w 185"/>
                <a:gd name="T61" fmla="*/ 355 h 355"/>
                <a:gd name="T62" fmla="*/ 0 w 185"/>
                <a:gd name="T6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5" h="355">
                  <a:moveTo>
                    <a:pt x="0" y="0"/>
                  </a:moveTo>
                  <a:lnTo>
                    <a:pt x="21" y="0"/>
                  </a:lnTo>
                  <a:lnTo>
                    <a:pt x="21" y="158"/>
                  </a:lnTo>
                  <a:lnTo>
                    <a:pt x="21" y="158"/>
                  </a:lnTo>
                  <a:lnTo>
                    <a:pt x="39" y="136"/>
                  </a:lnTo>
                  <a:lnTo>
                    <a:pt x="56" y="121"/>
                  </a:lnTo>
                  <a:lnTo>
                    <a:pt x="80" y="113"/>
                  </a:lnTo>
                  <a:lnTo>
                    <a:pt x="105" y="109"/>
                  </a:lnTo>
                  <a:lnTo>
                    <a:pt x="129" y="113"/>
                  </a:lnTo>
                  <a:lnTo>
                    <a:pt x="148" y="121"/>
                  </a:lnTo>
                  <a:lnTo>
                    <a:pt x="164" y="134"/>
                  </a:lnTo>
                  <a:lnTo>
                    <a:pt x="175" y="154"/>
                  </a:lnTo>
                  <a:lnTo>
                    <a:pt x="181" y="177"/>
                  </a:lnTo>
                  <a:lnTo>
                    <a:pt x="185" y="207"/>
                  </a:lnTo>
                  <a:lnTo>
                    <a:pt x="185" y="355"/>
                  </a:lnTo>
                  <a:lnTo>
                    <a:pt x="162" y="355"/>
                  </a:lnTo>
                  <a:lnTo>
                    <a:pt x="162" y="211"/>
                  </a:lnTo>
                  <a:lnTo>
                    <a:pt x="162" y="185"/>
                  </a:lnTo>
                  <a:lnTo>
                    <a:pt x="156" y="164"/>
                  </a:lnTo>
                  <a:lnTo>
                    <a:pt x="148" y="148"/>
                  </a:lnTo>
                  <a:lnTo>
                    <a:pt x="134" y="138"/>
                  </a:lnTo>
                  <a:lnTo>
                    <a:pt x="119" y="131"/>
                  </a:lnTo>
                  <a:lnTo>
                    <a:pt x="99" y="129"/>
                  </a:lnTo>
                  <a:lnTo>
                    <a:pt x="78" y="132"/>
                  </a:lnTo>
                  <a:lnTo>
                    <a:pt x="60" y="140"/>
                  </a:lnTo>
                  <a:lnTo>
                    <a:pt x="43" y="154"/>
                  </a:lnTo>
                  <a:lnTo>
                    <a:pt x="31" y="173"/>
                  </a:lnTo>
                  <a:lnTo>
                    <a:pt x="23" y="197"/>
                  </a:lnTo>
                  <a:lnTo>
                    <a:pt x="21" y="222"/>
                  </a:lnTo>
                  <a:lnTo>
                    <a:pt x="21" y="355"/>
                  </a:lnTo>
                  <a:lnTo>
                    <a:pt x="0" y="35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0" name="Freeform 10"/>
            <p:cNvSpPr>
              <a:spLocks/>
            </p:cNvSpPr>
            <p:nvPr userDrawn="1"/>
          </p:nvSpPr>
          <p:spPr bwMode="auto">
            <a:xfrm>
              <a:off x="2813" y="1304"/>
              <a:ext cx="185" cy="246"/>
            </a:xfrm>
            <a:custGeom>
              <a:avLst/>
              <a:gdLst>
                <a:gd name="T0" fmla="*/ 0 w 185"/>
                <a:gd name="T1" fmla="*/ 0 h 246"/>
                <a:gd name="T2" fmla="*/ 21 w 185"/>
                <a:gd name="T3" fmla="*/ 0 h 246"/>
                <a:gd name="T4" fmla="*/ 21 w 185"/>
                <a:gd name="T5" fmla="*/ 133 h 246"/>
                <a:gd name="T6" fmla="*/ 23 w 185"/>
                <a:gd name="T7" fmla="*/ 162 h 246"/>
                <a:gd name="T8" fmla="*/ 29 w 185"/>
                <a:gd name="T9" fmla="*/ 187 h 246"/>
                <a:gd name="T10" fmla="*/ 37 w 185"/>
                <a:gd name="T11" fmla="*/ 205 h 246"/>
                <a:gd name="T12" fmla="*/ 51 w 185"/>
                <a:gd name="T13" fmla="*/ 217 h 246"/>
                <a:gd name="T14" fmla="*/ 66 w 185"/>
                <a:gd name="T15" fmla="*/ 224 h 246"/>
                <a:gd name="T16" fmla="*/ 88 w 185"/>
                <a:gd name="T17" fmla="*/ 226 h 246"/>
                <a:gd name="T18" fmla="*/ 109 w 185"/>
                <a:gd name="T19" fmla="*/ 224 h 246"/>
                <a:gd name="T20" fmla="*/ 127 w 185"/>
                <a:gd name="T21" fmla="*/ 215 h 246"/>
                <a:gd name="T22" fmla="*/ 142 w 185"/>
                <a:gd name="T23" fmla="*/ 201 h 246"/>
                <a:gd name="T24" fmla="*/ 154 w 185"/>
                <a:gd name="T25" fmla="*/ 183 h 246"/>
                <a:gd name="T26" fmla="*/ 160 w 185"/>
                <a:gd name="T27" fmla="*/ 162 h 246"/>
                <a:gd name="T28" fmla="*/ 164 w 185"/>
                <a:gd name="T29" fmla="*/ 137 h 246"/>
                <a:gd name="T30" fmla="*/ 164 w 185"/>
                <a:gd name="T31" fmla="*/ 0 h 246"/>
                <a:gd name="T32" fmla="*/ 185 w 185"/>
                <a:gd name="T33" fmla="*/ 0 h 246"/>
                <a:gd name="T34" fmla="*/ 185 w 185"/>
                <a:gd name="T35" fmla="*/ 240 h 246"/>
                <a:gd name="T36" fmla="*/ 164 w 185"/>
                <a:gd name="T37" fmla="*/ 240 h 246"/>
                <a:gd name="T38" fmla="*/ 164 w 185"/>
                <a:gd name="T39" fmla="*/ 197 h 246"/>
                <a:gd name="T40" fmla="*/ 162 w 185"/>
                <a:gd name="T41" fmla="*/ 197 h 246"/>
                <a:gd name="T42" fmla="*/ 148 w 185"/>
                <a:gd name="T43" fmla="*/ 219 h 246"/>
                <a:gd name="T44" fmla="*/ 131 w 185"/>
                <a:gd name="T45" fmla="*/ 234 h 246"/>
                <a:gd name="T46" fmla="*/ 109 w 185"/>
                <a:gd name="T47" fmla="*/ 244 h 246"/>
                <a:gd name="T48" fmla="*/ 86 w 185"/>
                <a:gd name="T49" fmla="*/ 246 h 246"/>
                <a:gd name="T50" fmla="*/ 54 w 185"/>
                <a:gd name="T51" fmla="*/ 242 h 246"/>
                <a:gd name="T52" fmla="*/ 31 w 185"/>
                <a:gd name="T53" fmla="*/ 228 h 246"/>
                <a:gd name="T54" fmla="*/ 13 w 185"/>
                <a:gd name="T55" fmla="*/ 207 h 246"/>
                <a:gd name="T56" fmla="*/ 4 w 185"/>
                <a:gd name="T57" fmla="*/ 178 h 246"/>
                <a:gd name="T58" fmla="*/ 0 w 185"/>
                <a:gd name="T59" fmla="*/ 138 h 246"/>
                <a:gd name="T60" fmla="*/ 0 w 185"/>
                <a:gd name="T6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46">
                  <a:moveTo>
                    <a:pt x="0" y="0"/>
                  </a:moveTo>
                  <a:lnTo>
                    <a:pt x="21" y="0"/>
                  </a:lnTo>
                  <a:lnTo>
                    <a:pt x="21" y="133"/>
                  </a:lnTo>
                  <a:lnTo>
                    <a:pt x="23" y="162"/>
                  </a:lnTo>
                  <a:lnTo>
                    <a:pt x="29" y="187"/>
                  </a:lnTo>
                  <a:lnTo>
                    <a:pt x="37" y="205"/>
                  </a:lnTo>
                  <a:lnTo>
                    <a:pt x="51" y="217"/>
                  </a:lnTo>
                  <a:lnTo>
                    <a:pt x="66" y="224"/>
                  </a:lnTo>
                  <a:lnTo>
                    <a:pt x="88" y="226"/>
                  </a:lnTo>
                  <a:lnTo>
                    <a:pt x="109" y="224"/>
                  </a:lnTo>
                  <a:lnTo>
                    <a:pt x="127" y="215"/>
                  </a:lnTo>
                  <a:lnTo>
                    <a:pt x="142" y="201"/>
                  </a:lnTo>
                  <a:lnTo>
                    <a:pt x="154" y="183"/>
                  </a:lnTo>
                  <a:lnTo>
                    <a:pt x="160" y="162"/>
                  </a:lnTo>
                  <a:lnTo>
                    <a:pt x="164" y="137"/>
                  </a:lnTo>
                  <a:lnTo>
                    <a:pt x="164" y="0"/>
                  </a:lnTo>
                  <a:lnTo>
                    <a:pt x="185" y="0"/>
                  </a:lnTo>
                  <a:lnTo>
                    <a:pt x="185" y="240"/>
                  </a:lnTo>
                  <a:lnTo>
                    <a:pt x="164" y="240"/>
                  </a:lnTo>
                  <a:lnTo>
                    <a:pt x="164" y="197"/>
                  </a:lnTo>
                  <a:lnTo>
                    <a:pt x="162" y="197"/>
                  </a:lnTo>
                  <a:lnTo>
                    <a:pt x="148" y="219"/>
                  </a:lnTo>
                  <a:lnTo>
                    <a:pt x="131" y="234"/>
                  </a:lnTo>
                  <a:lnTo>
                    <a:pt x="109" y="244"/>
                  </a:lnTo>
                  <a:lnTo>
                    <a:pt x="86" y="246"/>
                  </a:lnTo>
                  <a:lnTo>
                    <a:pt x="54" y="242"/>
                  </a:lnTo>
                  <a:lnTo>
                    <a:pt x="31" y="228"/>
                  </a:lnTo>
                  <a:lnTo>
                    <a:pt x="13" y="207"/>
                  </a:lnTo>
                  <a:lnTo>
                    <a:pt x="4" y="178"/>
                  </a:lnTo>
                  <a:lnTo>
                    <a:pt x="0" y="13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1" name="Freeform 11"/>
            <p:cNvSpPr>
              <a:spLocks/>
            </p:cNvSpPr>
            <p:nvPr userDrawn="1"/>
          </p:nvSpPr>
          <p:spPr bwMode="auto">
            <a:xfrm>
              <a:off x="3075" y="1298"/>
              <a:ext cx="322" cy="246"/>
            </a:xfrm>
            <a:custGeom>
              <a:avLst/>
              <a:gdLst>
                <a:gd name="T0" fmla="*/ 96 w 322"/>
                <a:gd name="T1" fmla="*/ 0 h 246"/>
                <a:gd name="T2" fmla="*/ 119 w 322"/>
                <a:gd name="T3" fmla="*/ 4 h 246"/>
                <a:gd name="T4" fmla="*/ 140 w 322"/>
                <a:gd name="T5" fmla="*/ 16 h 246"/>
                <a:gd name="T6" fmla="*/ 156 w 322"/>
                <a:gd name="T7" fmla="*/ 33 h 246"/>
                <a:gd name="T8" fmla="*/ 166 w 322"/>
                <a:gd name="T9" fmla="*/ 55 h 246"/>
                <a:gd name="T10" fmla="*/ 180 w 322"/>
                <a:gd name="T11" fmla="*/ 33 h 246"/>
                <a:gd name="T12" fmla="*/ 199 w 322"/>
                <a:gd name="T13" fmla="*/ 16 h 246"/>
                <a:gd name="T14" fmla="*/ 221 w 322"/>
                <a:gd name="T15" fmla="*/ 4 h 246"/>
                <a:gd name="T16" fmla="*/ 244 w 322"/>
                <a:gd name="T17" fmla="*/ 0 h 246"/>
                <a:gd name="T18" fmla="*/ 271 w 322"/>
                <a:gd name="T19" fmla="*/ 4 h 246"/>
                <a:gd name="T20" fmla="*/ 295 w 322"/>
                <a:gd name="T21" fmla="*/ 16 h 246"/>
                <a:gd name="T22" fmla="*/ 311 w 322"/>
                <a:gd name="T23" fmla="*/ 35 h 246"/>
                <a:gd name="T24" fmla="*/ 320 w 322"/>
                <a:gd name="T25" fmla="*/ 63 h 246"/>
                <a:gd name="T26" fmla="*/ 322 w 322"/>
                <a:gd name="T27" fmla="*/ 98 h 246"/>
                <a:gd name="T28" fmla="*/ 322 w 322"/>
                <a:gd name="T29" fmla="*/ 246 h 246"/>
                <a:gd name="T30" fmla="*/ 301 w 322"/>
                <a:gd name="T31" fmla="*/ 246 h 246"/>
                <a:gd name="T32" fmla="*/ 301 w 322"/>
                <a:gd name="T33" fmla="*/ 102 h 246"/>
                <a:gd name="T34" fmla="*/ 299 w 322"/>
                <a:gd name="T35" fmla="*/ 76 h 246"/>
                <a:gd name="T36" fmla="*/ 295 w 322"/>
                <a:gd name="T37" fmla="*/ 55 h 246"/>
                <a:gd name="T38" fmla="*/ 287 w 322"/>
                <a:gd name="T39" fmla="*/ 39 h 246"/>
                <a:gd name="T40" fmla="*/ 277 w 322"/>
                <a:gd name="T41" fmla="*/ 29 h 246"/>
                <a:gd name="T42" fmla="*/ 262 w 322"/>
                <a:gd name="T43" fmla="*/ 22 h 246"/>
                <a:gd name="T44" fmla="*/ 242 w 322"/>
                <a:gd name="T45" fmla="*/ 20 h 246"/>
                <a:gd name="T46" fmla="*/ 225 w 322"/>
                <a:gd name="T47" fmla="*/ 23 h 246"/>
                <a:gd name="T48" fmla="*/ 207 w 322"/>
                <a:gd name="T49" fmla="*/ 31 h 246"/>
                <a:gd name="T50" fmla="*/ 193 w 322"/>
                <a:gd name="T51" fmla="*/ 45 h 246"/>
                <a:gd name="T52" fmla="*/ 182 w 322"/>
                <a:gd name="T53" fmla="*/ 63 h 246"/>
                <a:gd name="T54" fmla="*/ 174 w 322"/>
                <a:gd name="T55" fmla="*/ 84 h 246"/>
                <a:gd name="T56" fmla="*/ 172 w 322"/>
                <a:gd name="T57" fmla="*/ 105 h 246"/>
                <a:gd name="T58" fmla="*/ 172 w 322"/>
                <a:gd name="T59" fmla="*/ 246 h 246"/>
                <a:gd name="T60" fmla="*/ 150 w 322"/>
                <a:gd name="T61" fmla="*/ 246 h 246"/>
                <a:gd name="T62" fmla="*/ 150 w 322"/>
                <a:gd name="T63" fmla="*/ 100 h 246"/>
                <a:gd name="T64" fmla="*/ 148 w 322"/>
                <a:gd name="T65" fmla="*/ 72 h 246"/>
                <a:gd name="T66" fmla="*/ 140 w 322"/>
                <a:gd name="T67" fmla="*/ 49 h 246"/>
                <a:gd name="T68" fmla="*/ 129 w 322"/>
                <a:gd name="T69" fmla="*/ 33 h 246"/>
                <a:gd name="T70" fmla="*/ 111 w 322"/>
                <a:gd name="T71" fmla="*/ 23 h 246"/>
                <a:gd name="T72" fmla="*/ 90 w 322"/>
                <a:gd name="T73" fmla="*/ 20 h 246"/>
                <a:gd name="T74" fmla="*/ 72 w 322"/>
                <a:gd name="T75" fmla="*/ 23 h 246"/>
                <a:gd name="T76" fmla="*/ 54 w 322"/>
                <a:gd name="T77" fmla="*/ 31 h 246"/>
                <a:gd name="T78" fmla="*/ 41 w 322"/>
                <a:gd name="T79" fmla="*/ 45 h 246"/>
                <a:gd name="T80" fmla="*/ 29 w 322"/>
                <a:gd name="T81" fmla="*/ 63 h 246"/>
                <a:gd name="T82" fmla="*/ 23 w 322"/>
                <a:gd name="T83" fmla="*/ 84 h 246"/>
                <a:gd name="T84" fmla="*/ 21 w 322"/>
                <a:gd name="T85" fmla="*/ 107 h 246"/>
                <a:gd name="T86" fmla="*/ 21 w 322"/>
                <a:gd name="T87" fmla="*/ 246 h 246"/>
                <a:gd name="T88" fmla="*/ 0 w 322"/>
                <a:gd name="T89" fmla="*/ 246 h 246"/>
                <a:gd name="T90" fmla="*/ 0 w 322"/>
                <a:gd name="T91" fmla="*/ 6 h 246"/>
                <a:gd name="T92" fmla="*/ 21 w 322"/>
                <a:gd name="T93" fmla="*/ 6 h 246"/>
                <a:gd name="T94" fmla="*/ 21 w 322"/>
                <a:gd name="T95" fmla="*/ 47 h 246"/>
                <a:gd name="T96" fmla="*/ 23 w 322"/>
                <a:gd name="T97" fmla="*/ 47 h 246"/>
                <a:gd name="T98" fmla="*/ 41 w 322"/>
                <a:gd name="T99" fmla="*/ 22 h 246"/>
                <a:gd name="T100" fmla="*/ 66 w 322"/>
                <a:gd name="T101" fmla="*/ 6 h 246"/>
                <a:gd name="T102" fmla="*/ 96 w 322"/>
                <a:gd name="T10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2" h="246">
                  <a:moveTo>
                    <a:pt x="96" y="0"/>
                  </a:moveTo>
                  <a:lnTo>
                    <a:pt x="119" y="4"/>
                  </a:lnTo>
                  <a:lnTo>
                    <a:pt x="140" y="16"/>
                  </a:lnTo>
                  <a:lnTo>
                    <a:pt x="156" y="33"/>
                  </a:lnTo>
                  <a:lnTo>
                    <a:pt x="166" y="55"/>
                  </a:lnTo>
                  <a:lnTo>
                    <a:pt x="180" y="33"/>
                  </a:lnTo>
                  <a:lnTo>
                    <a:pt x="199" y="16"/>
                  </a:lnTo>
                  <a:lnTo>
                    <a:pt x="221" y="4"/>
                  </a:lnTo>
                  <a:lnTo>
                    <a:pt x="244" y="0"/>
                  </a:lnTo>
                  <a:lnTo>
                    <a:pt x="271" y="4"/>
                  </a:lnTo>
                  <a:lnTo>
                    <a:pt x="295" y="16"/>
                  </a:lnTo>
                  <a:lnTo>
                    <a:pt x="311" y="35"/>
                  </a:lnTo>
                  <a:lnTo>
                    <a:pt x="320" y="63"/>
                  </a:lnTo>
                  <a:lnTo>
                    <a:pt x="322" y="98"/>
                  </a:lnTo>
                  <a:lnTo>
                    <a:pt x="322" y="246"/>
                  </a:lnTo>
                  <a:lnTo>
                    <a:pt x="301" y="246"/>
                  </a:lnTo>
                  <a:lnTo>
                    <a:pt x="301" y="102"/>
                  </a:lnTo>
                  <a:lnTo>
                    <a:pt x="299" y="76"/>
                  </a:lnTo>
                  <a:lnTo>
                    <a:pt x="295" y="55"/>
                  </a:lnTo>
                  <a:lnTo>
                    <a:pt x="287" y="39"/>
                  </a:lnTo>
                  <a:lnTo>
                    <a:pt x="277" y="29"/>
                  </a:lnTo>
                  <a:lnTo>
                    <a:pt x="262" y="22"/>
                  </a:lnTo>
                  <a:lnTo>
                    <a:pt x="242" y="20"/>
                  </a:lnTo>
                  <a:lnTo>
                    <a:pt x="225" y="23"/>
                  </a:lnTo>
                  <a:lnTo>
                    <a:pt x="207" y="31"/>
                  </a:lnTo>
                  <a:lnTo>
                    <a:pt x="193" y="45"/>
                  </a:lnTo>
                  <a:lnTo>
                    <a:pt x="182" y="63"/>
                  </a:lnTo>
                  <a:lnTo>
                    <a:pt x="174" y="84"/>
                  </a:lnTo>
                  <a:lnTo>
                    <a:pt x="172" y="105"/>
                  </a:lnTo>
                  <a:lnTo>
                    <a:pt x="172" y="246"/>
                  </a:lnTo>
                  <a:lnTo>
                    <a:pt x="150" y="246"/>
                  </a:lnTo>
                  <a:lnTo>
                    <a:pt x="150" y="100"/>
                  </a:lnTo>
                  <a:lnTo>
                    <a:pt x="148" y="72"/>
                  </a:lnTo>
                  <a:lnTo>
                    <a:pt x="140" y="49"/>
                  </a:lnTo>
                  <a:lnTo>
                    <a:pt x="129" y="33"/>
                  </a:lnTo>
                  <a:lnTo>
                    <a:pt x="111" y="23"/>
                  </a:lnTo>
                  <a:lnTo>
                    <a:pt x="90" y="20"/>
                  </a:lnTo>
                  <a:lnTo>
                    <a:pt x="72" y="23"/>
                  </a:lnTo>
                  <a:lnTo>
                    <a:pt x="54" y="31"/>
                  </a:lnTo>
                  <a:lnTo>
                    <a:pt x="41" y="45"/>
                  </a:lnTo>
                  <a:lnTo>
                    <a:pt x="29" y="63"/>
                  </a:lnTo>
                  <a:lnTo>
                    <a:pt x="23" y="84"/>
                  </a:lnTo>
                  <a:lnTo>
                    <a:pt x="21" y="107"/>
                  </a:lnTo>
                  <a:lnTo>
                    <a:pt x="21" y="246"/>
                  </a:lnTo>
                  <a:lnTo>
                    <a:pt x="0" y="246"/>
                  </a:lnTo>
                  <a:lnTo>
                    <a:pt x="0" y="6"/>
                  </a:lnTo>
                  <a:lnTo>
                    <a:pt x="21" y="6"/>
                  </a:lnTo>
                  <a:lnTo>
                    <a:pt x="21" y="47"/>
                  </a:lnTo>
                  <a:lnTo>
                    <a:pt x="23" y="47"/>
                  </a:lnTo>
                  <a:lnTo>
                    <a:pt x="41" y="22"/>
                  </a:lnTo>
                  <a:lnTo>
                    <a:pt x="66" y="6"/>
                  </a:lnTo>
                  <a:lnTo>
                    <a:pt x="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2" name="Freeform 12"/>
            <p:cNvSpPr>
              <a:spLocks noEditPoints="1"/>
            </p:cNvSpPr>
            <p:nvPr userDrawn="1"/>
          </p:nvSpPr>
          <p:spPr bwMode="auto">
            <a:xfrm>
              <a:off x="3456" y="1298"/>
              <a:ext cx="180" cy="252"/>
            </a:xfrm>
            <a:custGeom>
              <a:avLst/>
              <a:gdLst>
                <a:gd name="T0" fmla="*/ 156 w 180"/>
                <a:gd name="T1" fmla="*/ 117 h 252"/>
                <a:gd name="T2" fmla="*/ 92 w 180"/>
                <a:gd name="T3" fmla="*/ 127 h 252"/>
                <a:gd name="T4" fmla="*/ 66 w 180"/>
                <a:gd name="T5" fmla="*/ 131 h 252"/>
                <a:gd name="T6" fmla="*/ 49 w 180"/>
                <a:gd name="T7" fmla="*/ 137 h 252"/>
                <a:gd name="T8" fmla="*/ 37 w 180"/>
                <a:gd name="T9" fmla="*/ 144 h 252"/>
                <a:gd name="T10" fmla="*/ 27 w 180"/>
                <a:gd name="T11" fmla="*/ 160 h 252"/>
                <a:gd name="T12" fmla="*/ 23 w 180"/>
                <a:gd name="T13" fmla="*/ 184 h 252"/>
                <a:gd name="T14" fmla="*/ 27 w 180"/>
                <a:gd name="T15" fmla="*/ 203 h 252"/>
                <a:gd name="T16" fmla="*/ 37 w 180"/>
                <a:gd name="T17" fmla="*/ 219 h 252"/>
                <a:gd name="T18" fmla="*/ 55 w 180"/>
                <a:gd name="T19" fmla="*/ 228 h 252"/>
                <a:gd name="T20" fmla="*/ 76 w 180"/>
                <a:gd name="T21" fmla="*/ 232 h 252"/>
                <a:gd name="T22" fmla="*/ 98 w 180"/>
                <a:gd name="T23" fmla="*/ 230 h 252"/>
                <a:gd name="T24" fmla="*/ 117 w 180"/>
                <a:gd name="T25" fmla="*/ 221 h 252"/>
                <a:gd name="T26" fmla="*/ 135 w 180"/>
                <a:gd name="T27" fmla="*/ 207 h 252"/>
                <a:gd name="T28" fmla="*/ 147 w 180"/>
                <a:gd name="T29" fmla="*/ 187 h 252"/>
                <a:gd name="T30" fmla="*/ 154 w 180"/>
                <a:gd name="T31" fmla="*/ 166 h 252"/>
                <a:gd name="T32" fmla="*/ 156 w 180"/>
                <a:gd name="T33" fmla="*/ 141 h 252"/>
                <a:gd name="T34" fmla="*/ 156 w 180"/>
                <a:gd name="T35" fmla="*/ 117 h 252"/>
                <a:gd name="T36" fmla="*/ 102 w 180"/>
                <a:gd name="T37" fmla="*/ 0 h 252"/>
                <a:gd name="T38" fmla="*/ 125 w 180"/>
                <a:gd name="T39" fmla="*/ 2 h 252"/>
                <a:gd name="T40" fmla="*/ 143 w 180"/>
                <a:gd name="T41" fmla="*/ 10 h 252"/>
                <a:gd name="T42" fmla="*/ 158 w 180"/>
                <a:gd name="T43" fmla="*/ 23 h 252"/>
                <a:gd name="T44" fmla="*/ 170 w 180"/>
                <a:gd name="T45" fmla="*/ 41 h 252"/>
                <a:gd name="T46" fmla="*/ 176 w 180"/>
                <a:gd name="T47" fmla="*/ 63 h 252"/>
                <a:gd name="T48" fmla="*/ 180 w 180"/>
                <a:gd name="T49" fmla="*/ 90 h 252"/>
                <a:gd name="T50" fmla="*/ 180 w 180"/>
                <a:gd name="T51" fmla="*/ 246 h 252"/>
                <a:gd name="T52" fmla="*/ 156 w 180"/>
                <a:gd name="T53" fmla="*/ 246 h 252"/>
                <a:gd name="T54" fmla="*/ 156 w 180"/>
                <a:gd name="T55" fmla="*/ 197 h 252"/>
                <a:gd name="T56" fmla="*/ 156 w 180"/>
                <a:gd name="T57" fmla="*/ 197 h 252"/>
                <a:gd name="T58" fmla="*/ 143 w 180"/>
                <a:gd name="T59" fmla="*/ 221 h 252"/>
                <a:gd name="T60" fmla="*/ 123 w 180"/>
                <a:gd name="T61" fmla="*/ 238 h 252"/>
                <a:gd name="T62" fmla="*/ 100 w 180"/>
                <a:gd name="T63" fmla="*/ 248 h 252"/>
                <a:gd name="T64" fmla="*/ 74 w 180"/>
                <a:gd name="T65" fmla="*/ 252 h 252"/>
                <a:gd name="T66" fmla="*/ 53 w 180"/>
                <a:gd name="T67" fmla="*/ 250 h 252"/>
                <a:gd name="T68" fmla="*/ 35 w 180"/>
                <a:gd name="T69" fmla="*/ 244 h 252"/>
                <a:gd name="T70" fmla="*/ 21 w 180"/>
                <a:gd name="T71" fmla="*/ 232 h 252"/>
                <a:gd name="T72" fmla="*/ 10 w 180"/>
                <a:gd name="T73" fmla="*/ 219 h 252"/>
                <a:gd name="T74" fmla="*/ 2 w 180"/>
                <a:gd name="T75" fmla="*/ 203 h 252"/>
                <a:gd name="T76" fmla="*/ 0 w 180"/>
                <a:gd name="T77" fmla="*/ 184 h 252"/>
                <a:gd name="T78" fmla="*/ 4 w 180"/>
                <a:gd name="T79" fmla="*/ 162 h 252"/>
                <a:gd name="T80" fmla="*/ 14 w 180"/>
                <a:gd name="T81" fmla="*/ 143 h 252"/>
                <a:gd name="T82" fmla="*/ 29 w 180"/>
                <a:gd name="T83" fmla="*/ 127 h 252"/>
                <a:gd name="T84" fmla="*/ 53 w 180"/>
                <a:gd name="T85" fmla="*/ 115 h 252"/>
                <a:gd name="T86" fmla="*/ 84 w 180"/>
                <a:gd name="T87" fmla="*/ 109 h 252"/>
                <a:gd name="T88" fmla="*/ 156 w 180"/>
                <a:gd name="T89" fmla="*/ 98 h 252"/>
                <a:gd name="T90" fmla="*/ 154 w 180"/>
                <a:gd name="T91" fmla="*/ 70 h 252"/>
                <a:gd name="T92" fmla="*/ 149 w 180"/>
                <a:gd name="T93" fmla="*/ 49 h 252"/>
                <a:gd name="T94" fmla="*/ 137 w 180"/>
                <a:gd name="T95" fmla="*/ 33 h 252"/>
                <a:gd name="T96" fmla="*/ 119 w 180"/>
                <a:gd name="T97" fmla="*/ 23 h 252"/>
                <a:gd name="T98" fmla="*/ 100 w 180"/>
                <a:gd name="T99" fmla="*/ 20 h 252"/>
                <a:gd name="T100" fmla="*/ 72 w 180"/>
                <a:gd name="T101" fmla="*/ 23 h 252"/>
                <a:gd name="T102" fmla="*/ 47 w 180"/>
                <a:gd name="T103" fmla="*/ 35 h 252"/>
                <a:gd name="T104" fmla="*/ 21 w 180"/>
                <a:gd name="T105" fmla="*/ 53 h 252"/>
                <a:gd name="T106" fmla="*/ 21 w 180"/>
                <a:gd name="T107" fmla="*/ 25 h 252"/>
                <a:gd name="T108" fmla="*/ 37 w 180"/>
                <a:gd name="T109" fmla="*/ 16 h 252"/>
                <a:gd name="T110" fmla="*/ 59 w 180"/>
                <a:gd name="T111" fmla="*/ 8 h 252"/>
                <a:gd name="T112" fmla="*/ 80 w 180"/>
                <a:gd name="T113" fmla="*/ 2 h 252"/>
                <a:gd name="T114" fmla="*/ 102 w 180"/>
                <a:gd name="T11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252">
                  <a:moveTo>
                    <a:pt x="156" y="117"/>
                  </a:moveTo>
                  <a:lnTo>
                    <a:pt x="92" y="127"/>
                  </a:lnTo>
                  <a:lnTo>
                    <a:pt x="66" y="131"/>
                  </a:lnTo>
                  <a:lnTo>
                    <a:pt x="49" y="137"/>
                  </a:lnTo>
                  <a:lnTo>
                    <a:pt x="37" y="144"/>
                  </a:lnTo>
                  <a:lnTo>
                    <a:pt x="27" y="160"/>
                  </a:lnTo>
                  <a:lnTo>
                    <a:pt x="23" y="184"/>
                  </a:lnTo>
                  <a:lnTo>
                    <a:pt x="27" y="203"/>
                  </a:lnTo>
                  <a:lnTo>
                    <a:pt x="37" y="219"/>
                  </a:lnTo>
                  <a:lnTo>
                    <a:pt x="55" y="228"/>
                  </a:lnTo>
                  <a:lnTo>
                    <a:pt x="76" y="232"/>
                  </a:lnTo>
                  <a:lnTo>
                    <a:pt x="98" y="230"/>
                  </a:lnTo>
                  <a:lnTo>
                    <a:pt x="117" y="221"/>
                  </a:lnTo>
                  <a:lnTo>
                    <a:pt x="135" y="207"/>
                  </a:lnTo>
                  <a:lnTo>
                    <a:pt x="147" y="187"/>
                  </a:lnTo>
                  <a:lnTo>
                    <a:pt x="154" y="166"/>
                  </a:lnTo>
                  <a:lnTo>
                    <a:pt x="156" y="141"/>
                  </a:lnTo>
                  <a:lnTo>
                    <a:pt x="156" y="117"/>
                  </a:lnTo>
                  <a:close/>
                  <a:moveTo>
                    <a:pt x="102" y="0"/>
                  </a:moveTo>
                  <a:lnTo>
                    <a:pt x="125" y="2"/>
                  </a:lnTo>
                  <a:lnTo>
                    <a:pt x="143" y="10"/>
                  </a:lnTo>
                  <a:lnTo>
                    <a:pt x="158" y="23"/>
                  </a:lnTo>
                  <a:lnTo>
                    <a:pt x="170" y="41"/>
                  </a:lnTo>
                  <a:lnTo>
                    <a:pt x="176" y="63"/>
                  </a:lnTo>
                  <a:lnTo>
                    <a:pt x="180" y="90"/>
                  </a:lnTo>
                  <a:lnTo>
                    <a:pt x="180" y="246"/>
                  </a:lnTo>
                  <a:lnTo>
                    <a:pt x="156" y="246"/>
                  </a:lnTo>
                  <a:lnTo>
                    <a:pt x="156" y="197"/>
                  </a:lnTo>
                  <a:lnTo>
                    <a:pt x="156" y="197"/>
                  </a:lnTo>
                  <a:lnTo>
                    <a:pt x="143" y="221"/>
                  </a:lnTo>
                  <a:lnTo>
                    <a:pt x="123" y="238"/>
                  </a:lnTo>
                  <a:lnTo>
                    <a:pt x="100" y="248"/>
                  </a:lnTo>
                  <a:lnTo>
                    <a:pt x="74" y="252"/>
                  </a:lnTo>
                  <a:lnTo>
                    <a:pt x="53" y="250"/>
                  </a:lnTo>
                  <a:lnTo>
                    <a:pt x="35" y="244"/>
                  </a:lnTo>
                  <a:lnTo>
                    <a:pt x="21" y="232"/>
                  </a:lnTo>
                  <a:lnTo>
                    <a:pt x="10" y="219"/>
                  </a:lnTo>
                  <a:lnTo>
                    <a:pt x="2" y="203"/>
                  </a:lnTo>
                  <a:lnTo>
                    <a:pt x="0" y="184"/>
                  </a:lnTo>
                  <a:lnTo>
                    <a:pt x="4" y="162"/>
                  </a:lnTo>
                  <a:lnTo>
                    <a:pt x="14" y="143"/>
                  </a:lnTo>
                  <a:lnTo>
                    <a:pt x="29" y="127"/>
                  </a:lnTo>
                  <a:lnTo>
                    <a:pt x="53" y="115"/>
                  </a:lnTo>
                  <a:lnTo>
                    <a:pt x="84" y="109"/>
                  </a:lnTo>
                  <a:lnTo>
                    <a:pt x="156" y="98"/>
                  </a:lnTo>
                  <a:lnTo>
                    <a:pt x="154" y="70"/>
                  </a:lnTo>
                  <a:lnTo>
                    <a:pt x="149" y="49"/>
                  </a:lnTo>
                  <a:lnTo>
                    <a:pt x="137" y="33"/>
                  </a:lnTo>
                  <a:lnTo>
                    <a:pt x="119" y="23"/>
                  </a:lnTo>
                  <a:lnTo>
                    <a:pt x="100" y="20"/>
                  </a:lnTo>
                  <a:lnTo>
                    <a:pt x="72" y="23"/>
                  </a:lnTo>
                  <a:lnTo>
                    <a:pt x="47" y="35"/>
                  </a:lnTo>
                  <a:lnTo>
                    <a:pt x="21" y="53"/>
                  </a:lnTo>
                  <a:lnTo>
                    <a:pt x="21" y="25"/>
                  </a:lnTo>
                  <a:lnTo>
                    <a:pt x="37" y="16"/>
                  </a:lnTo>
                  <a:lnTo>
                    <a:pt x="59" y="8"/>
                  </a:lnTo>
                  <a:lnTo>
                    <a:pt x="80" y="2"/>
                  </a:lnTo>
                  <a:lnTo>
                    <a:pt x="10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5" name="Freeform 13"/>
            <p:cNvSpPr>
              <a:spLocks/>
            </p:cNvSpPr>
            <p:nvPr userDrawn="1"/>
          </p:nvSpPr>
          <p:spPr bwMode="auto">
            <a:xfrm>
              <a:off x="3706" y="1298"/>
              <a:ext cx="186" cy="246"/>
            </a:xfrm>
            <a:custGeom>
              <a:avLst/>
              <a:gdLst>
                <a:gd name="T0" fmla="*/ 106 w 186"/>
                <a:gd name="T1" fmla="*/ 0 h 246"/>
                <a:gd name="T2" fmla="*/ 129 w 186"/>
                <a:gd name="T3" fmla="*/ 4 h 246"/>
                <a:gd name="T4" fmla="*/ 149 w 186"/>
                <a:gd name="T5" fmla="*/ 12 h 246"/>
                <a:gd name="T6" fmla="*/ 166 w 186"/>
                <a:gd name="T7" fmla="*/ 25 h 246"/>
                <a:gd name="T8" fmla="*/ 176 w 186"/>
                <a:gd name="T9" fmla="*/ 45 h 246"/>
                <a:gd name="T10" fmla="*/ 184 w 186"/>
                <a:gd name="T11" fmla="*/ 70 h 246"/>
                <a:gd name="T12" fmla="*/ 186 w 186"/>
                <a:gd name="T13" fmla="*/ 100 h 246"/>
                <a:gd name="T14" fmla="*/ 186 w 186"/>
                <a:gd name="T15" fmla="*/ 246 h 246"/>
                <a:gd name="T16" fmla="*/ 164 w 186"/>
                <a:gd name="T17" fmla="*/ 246 h 246"/>
                <a:gd name="T18" fmla="*/ 164 w 186"/>
                <a:gd name="T19" fmla="*/ 107 h 246"/>
                <a:gd name="T20" fmla="*/ 162 w 186"/>
                <a:gd name="T21" fmla="*/ 76 h 246"/>
                <a:gd name="T22" fmla="*/ 155 w 186"/>
                <a:gd name="T23" fmla="*/ 51 h 246"/>
                <a:gd name="T24" fmla="*/ 143 w 186"/>
                <a:gd name="T25" fmla="*/ 33 h 246"/>
                <a:gd name="T26" fmla="*/ 125 w 186"/>
                <a:gd name="T27" fmla="*/ 23 h 246"/>
                <a:gd name="T28" fmla="*/ 102 w 186"/>
                <a:gd name="T29" fmla="*/ 20 h 246"/>
                <a:gd name="T30" fmla="*/ 80 w 186"/>
                <a:gd name="T31" fmla="*/ 23 h 246"/>
                <a:gd name="T32" fmla="*/ 61 w 186"/>
                <a:gd name="T33" fmla="*/ 31 h 246"/>
                <a:gd name="T34" fmla="*/ 45 w 186"/>
                <a:gd name="T35" fmla="*/ 45 h 246"/>
                <a:gd name="T36" fmla="*/ 33 w 186"/>
                <a:gd name="T37" fmla="*/ 64 h 246"/>
                <a:gd name="T38" fmla="*/ 26 w 186"/>
                <a:gd name="T39" fmla="*/ 84 h 246"/>
                <a:gd name="T40" fmla="*/ 24 w 186"/>
                <a:gd name="T41" fmla="*/ 109 h 246"/>
                <a:gd name="T42" fmla="*/ 24 w 186"/>
                <a:gd name="T43" fmla="*/ 246 h 246"/>
                <a:gd name="T44" fmla="*/ 0 w 186"/>
                <a:gd name="T45" fmla="*/ 246 h 246"/>
                <a:gd name="T46" fmla="*/ 0 w 186"/>
                <a:gd name="T47" fmla="*/ 6 h 246"/>
                <a:gd name="T48" fmla="*/ 24 w 186"/>
                <a:gd name="T49" fmla="*/ 6 h 246"/>
                <a:gd name="T50" fmla="*/ 24 w 186"/>
                <a:gd name="T51" fmla="*/ 51 h 246"/>
                <a:gd name="T52" fmla="*/ 24 w 186"/>
                <a:gd name="T53" fmla="*/ 51 h 246"/>
                <a:gd name="T54" fmla="*/ 39 w 186"/>
                <a:gd name="T55" fmla="*/ 27 h 246"/>
                <a:gd name="T56" fmla="*/ 57 w 186"/>
                <a:gd name="T57" fmla="*/ 14 h 246"/>
                <a:gd name="T58" fmla="*/ 80 w 186"/>
                <a:gd name="T59" fmla="*/ 4 h 246"/>
                <a:gd name="T60" fmla="*/ 106 w 186"/>
                <a:gd name="T6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6" h="246">
                  <a:moveTo>
                    <a:pt x="106" y="0"/>
                  </a:moveTo>
                  <a:lnTo>
                    <a:pt x="129" y="4"/>
                  </a:lnTo>
                  <a:lnTo>
                    <a:pt x="149" y="12"/>
                  </a:lnTo>
                  <a:lnTo>
                    <a:pt x="166" y="25"/>
                  </a:lnTo>
                  <a:lnTo>
                    <a:pt x="176" y="45"/>
                  </a:lnTo>
                  <a:lnTo>
                    <a:pt x="184" y="70"/>
                  </a:lnTo>
                  <a:lnTo>
                    <a:pt x="186" y="100"/>
                  </a:lnTo>
                  <a:lnTo>
                    <a:pt x="186" y="246"/>
                  </a:lnTo>
                  <a:lnTo>
                    <a:pt x="164" y="246"/>
                  </a:lnTo>
                  <a:lnTo>
                    <a:pt x="164" y="107"/>
                  </a:lnTo>
                  <a:lnTo>
                    <a:pt x="162" y="76"/>
                  </a:lnTo>
                  <a:lnTo>
                    <a:pt x="155" y="51"/>
                  </a:lnTo>
                  <a:lnTo>
                    <a:pt x="143" y="33"/>
                  </a:lnTo>
                  <a:lnTo>
                    <a:pt x="125" y="23"/>
                  </a:lnTo>
                  <a:lnTo>
                    <a:pt x="102" y="20"/>
                  </a:lnTo>
                  <a:lnTo>
                    <a:pt x="80" y="23"/>
                  </a:lnTo>
                  <a:lnTo>
                    <a:pt x="61" y="31"/>
                  </a:lnTo>
                  <a:lnTo>
                    <a:pt x="45" y="45"/>
                  </a:lnTo>
                  <a:lnTo>
                    <a:pt x="33" y="64"/>
                  </a:lnTo>
                  <a:lnTo>
                    <a:pt x="26" y="84"/>
                  </a:lnTo>
                  <a:lnTo>
                    <a:pt x="24" y="109"/>
                  </a:lnTo>
                  <a:lnTo>
                    <a:pt x="24" y="246"/>
                  </a:lnTo>
                  <a:lnTo>
                    <a:pt x="0" y="246"/>
                  </a:lnTo>
                  <a:lnTo>
                    <a:pt x="0" y="6"/>
                  </a:lnTo>
                  <a:lnTo>
                    <a:pt x="24" y="6"/>
                  </a:lnTo>
                  <a:lnTo>
                    <a:pt x="24" y="51"/>
                  </a:lnTo>
                  <a:lnTo>
                    <a:pt x="24" y="51"/>
                  </a:lnTo>
                  <a:lnTo>
                    <a:pt x="39" y="27"/>
                  </a:lnTo>
                  <a:lnTo>
                    <a:pt x="57" y="14"/>
                  </a:lnTo>
                  <a:lnTo>
                    <a:pt x="80" y="4"/>
                  </a:lnTo>
                  <a:lnTo>
                    <a:pt x="10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6" name="Freeform 14"/>
            <p:cNvSpPr>
              <a:spLocks noEditPoints="1"/>
            </p:cNvSpPr>
            <p:nvPr userDrawn="1"/>
          </p:nvSpPr>
          <p:spPr bwMode="auto">
            <a:xfrm>
              <a:off x="752" y="533"/>
              <a:ext cx="6440" cy="3283"/>
            </a:xfrm>
            <a:custGeom>
              <a:avLst/>
              <a:gdLst>
                <a:gd name="T0" fmla="*/ 1760 w 6440"/>
                <a:gd name="T1" fmla="*/ 1526 h 3283"/>
                <a:gd name="T2" fmla="*/ 1607 w 6440"/>
                <a:gd name="T3" fmla="*/ 1585 h 3283"/>
                <a:gd name="T4" fmla="*/ 1504 w 6440"/>
                <a:gd name="T5" fmla="*/ 1665 h 3283"/>
                <a:gd name="T6" fmla="*/ 1220 w 6440"/>
                <a:gd name="T7" fmla="*/ 2211 h 3283"/>
                <a:gd name="T8" fmla="*/ 1228 w 6440"/>
                <a:gd name="T9" fmla="*/ 2370 h 3283"/>
                <a:gd name="T10" fmla="*/ 1910 w 6440"/>
                <a:gd name="T11" fmla="*/ 1850 h 3283"/>
                <a:gd name="T12" fmla="*/ 1969 w 6440"/>
                <a:gd name="T13" fmla="*/ 1595 h 3283"/>
                <a:gd name="T14" fmla="*/ 4084 w 6440"/>
                <a:gd name="T15" fmla="*/ 1688 h 3283"/>
                <a:gd name="T16" fmla="*/ 1112 w 6440"/>
                <a:gd name="T17" fmla="*/ 1386 h 3283"/>
                <a:gd name="T18" fmla="*/ 399 w 6440"/>
                <a:gd name="T19" fmla="*/ 1593 h 3283"/>
                <a:gd name="T20" fmla="*/ 375 w 6440"/>
                <a:gd name="T21" fmla="*/ 1729 h 3283"/>
                <a:gd name="T22" fmla="*/ 358 w 6440"/>
                <a:gd name="T23" fmla="*/ 1846 h 3283"/>
                <a:gd name="T24" fmla="*/ 348 w 6440"/>
                <a:gd name="T25" fmla="*/ 1946 h 3283"/>
                <a:gd name="T26" fmla="*/ 336 w 6440"/>
                <a:gd name="T27" fmla="*/ 2061 h 3283"/>
                <a:gd name="T28" fmla="*/ 328 w 6440"/>
                <a:gd name="T29" fmla="*/ 2358 h 3283"/>
                <a:gd name="T30" fmla="*/ 976 w 6440"/>
                <a:gd name="T31" fmla="*/ 2194 h 3283"/>
                <a:gd name="T32" fmla="*/ 1200 w 6440"/>
                <a:gd name="T33" fmla="*/ 1897 h 3283"/>
                <a:gd name="T34" fmla="*/ 2086 w 6440"/>
                <a:gd name="T35" fmla="*/ 1628 h 3283"/>
                <a:gd name="T36" fmla="*/ 2669 w 6440"/>
                <a:gd name="T37" fmla="*/ 1331 h 3283"/>
                <a:gd name="T38" fmla="*/ 2256 w 6440"/>
                <a:gd name="T39" fmla="*/ 2407 h 3283"/>
                <a:gd name="T40" fmla="*/ 2976 w 6440"/>
                <a:gd name="T41" fmla="*/ 1493 h 3283"/>
                <a:gd name="T42" fmla="*/ 2811 w 6440"/>
                <a:gd name="T43" fmla="*/ 2323 h 3283"/>
                <a:gd name="T44" fmla="*/ 3124 w 6440"/>
                <a:gd name="T45" fmla="*/ 1934 h 3283"/>
                <a:gd name="T46" fmla="*/ 3770 w 6440"/>
                <a:gd name="T47" fmla="*/ 1232 h 3283"/>
                <a:gd name="T48" fmla="*/ 3658 w 6440"/>
                <a:gd name="T49" fmla="*/ 1345 h 3283"/>
                <a:gd name="T50" fmla="*/ 3201 w 6440"/>
                <a:gd name="T51" fmla="*/ 2061 h 3283"/>
                <a:gd name="T52" fmla="*/ 3165 w 6440"/>
                <a:gd name="T53" fmla="*/ 2332 h 3283"/>
                <a:gd name="T54" fmla="*/ 3961 w 6440"/>
                <a:gd name="T55" fmla="*/ 1796 h 3283"/>
                <a:gd name="T56" fmla="*/ 3924 w 6440"/>
                <a:gd name="T57" fmla="*/ 2194 h 3283"/>
                <a:gd name="T58" fmla="*/ 5492 w 6440"/>
                <a:gd name="T59" fmla="*/ 1093 h 3283"/>
                <a:gd name="T60" fmla="*/ 4487 w 6440"/>
                <a:gd name="T61" fmla="*/ 2776 h 3283"/>
                <a:gd name="T62" fmla="*/ 4475 w 6440"/>
                <a:gd name="T63" fmla="*/ 2848 h 3283"/>
                <a:gd name="T64" fmla="*/ 4483 w 6440"/>
                <a:gd name="T65" fmla="*/ 3014 h 3283"/>
                <a:gd name="T66" fmla="*/ 6440 w 6440"/>
                <a:gd name="T67" fmla="*/ 2258 h 3283"/>
                <a:gd name="T68" fmla="*/ 6010 w 6440"/>
                <a:gd name="T69" fmla="*/ 2678 h 3283"/>
                <a:gd name="T70" fmla="*/ 5881 w 6440"/>
                <a:gd name="T71" fmla="*/ 2777 h 3283"/>
                <a:gd name="T72" fmla="*/ 5508 w 6440"/>
                <a:gd name="T73" fmla="*/ 3019 h 3283"/>
                <a:gd name="T74" fmla="*/ 5349 w 6440"/>
                <a:gd name="T75" fmla="*/ 3103 h 3283"/>
                <a:gd name="T76" fmla="*/ 4362 w 6440"/>
                <a:gd name="T77" fmla="*/ 2883 h 3283"/>
                <a:gd name="T78" fmla="*/ 4452 w 6440"/>
                <a:gd name="T79" fmla="*/ 2487 h 3283"/>
                <a:gd name="T80" fmla="*/ 4571 w 6440"/>
                <a:gd name="T81" fmla="*/ 2219 h 3283"/>
                <a:gd name="T82" fmla="*/ 5054 w 6440"/>
                <a:gd name="T83" fmla="*/ 1417 h 3283"/>
                <a:gd name="T84" fmla="*/ 4385 w 6440"/>
                <a:gd name="T85" fmla="*/ 2014 h 3283"/>
                <a:gd name="T86" fmla="*/ 3994 w 6440"/>
                <a:gd name="T87" fmla="*/ 2329 h 3283"/>
                <a:gd name="T88" fmla="*/ 3693 w 6440"/>
                <a:gd name="T89" fmla="*/ 2245 h 3283"/>
                <a:gd name="T90" fmla="*/ 3574 w 6440"/>
                <a:gd name="T91" fmla="*/ 2340 h 3283"/>
                <a:gd name="T92" fmla="*/ 3310 w 6440"/>
                <a:gd name="T93" fmla="*/ 2477 h 3283"/>
                <a:gd name="T94" fmla="*/ 3013 w 6440"/>
                <a:gd name="T95" fmla="*/ 2403 h 3283"/>
                <a:gd name="T96" fmla="*/ 2710 w 6440"/>
                <a:gd name="T97" fmla="*/ 2141 h 3283"/>
                <a:gd name="T98" fmla="*/ 2364 w 6440"/>
                <a:gd name="T99" fmla="*/ 2444 h 3283"/>
                <a:gd name="T100" fmla="*/ 2248 w 6440"/>
                <a:gd name="T101" fmla="*/ 2518 h 3283"/>
                <a:gd name="T102" fmla="*/ 2051 w 6440"/>
                <a:gd name="T103" fmla="*/ 2286 h 3283"/>
                <a:gd name="T104" fmla="*/ 1922 w 6440"/>
                <a:gd name="T105" fmla="*/ 2297 h 3283"/>
                <a:gd name="T106" fmla="*/ 1658 w 6440"/>
                <a:gd name="T107" fmla="*/ 2465 h 3283"/>
                <a:gd name="T108" fmla="*/ 1400 w 6440"/>
                <a:gd name="T109" fmla="*/ 2537 h 3283"/>
                <a:gd name="T110" fmla="*/ 657 w 6440"/>
                <a:gd name="T111" fmla="*/ 2643 h 3283"/>
                <a:gd name="T112" fmla="*/ 303 w 6440"/>
                <a:gd name="T113" fmla="*/ 1481 h 3283"/>
                <a:gd name="T114" fmla="*/ 348 w 6440"/>
                <a:gd name="T115" fmla="*/ 1290 h 3283"/>
                <a:gd name="T116" fmla="*/ 434 w 6440"/>
                <a:gd name="T117" fmla="*/ 1027 h 3283"/>
                <a:gd name="T118" fmla="*/ 479 w 6440"/>
                <a:gd name="T119" fmla="*/ 904 h 3283"/>
                <a:gd name="T120" fmla="*/ 518 w 6440"/>
                <a:gd name="T121" fmla="*/ 806 h 3283"/>
                <a:gd name="T122" fmla="*/ 614 w 6440"/>
                <a:gd name="T123" fmla="*/ 587 h 3283"/>
                <a:gd name="T124" fmla="*/ 913 w 6440"/>
                <a:gd name="T125" fmla="*/ 14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40" h="3283">
                  <a:moveTo>
                    <a:pt x="3060" y="2395"/>
                  </a:moveTo>
                  <a:lnTo>
                    <a:pt x="3062" y="2399"/>
                  </a:lnTo>
                  <a:lnTo>
                    <a:pt x="3062" y="2399"/>
                  </a:lnTo>
                  <a:lnTo>
                    <a:pt x="3060" y="2395"/>
                  </a:lnTo>
                  <a:close/>
                  <a:moveTo>
                    <a:pt x="1216" y="2262"/>
                  </a:moveTo>
                  <a:lnTo>
                    <a:pt x="1216" y="2276"/>
                  </a:lnTo>
                  <a:lnTo>
                    <a:pt x="1216" y="2289"/>
                  </a:lnTo>
                  <a:lnTo>
                    <a:pt x="1216" y="2303"/>
                  </a:lnTo>
                  <a:lnTo>
                    <a:pt x="1218" y="2309"/>
                  </a:lnTo>
                  <a:lnTo>
                    <a:pt x="1218" y="2297"/>
                  </a:lnTo>
                  <a:lnTo>
                    <a:pt x="1218" y="2282"/>
                  </a:lnTo>
                  <a:lnTo>
                    <a:pt x="1218" y="2268"/>
                  </a:lnTo>
                  <a:lnTo>
                    <a:pt x="1216" y="2262"/>
                  </a:lnTo>
                  <a:close/>
                  <a:moveTo>
                    <a:pt x="3916" y="2241"/>
                  </a:moveTo>
                  <a:lnTo>
                    <a:pt x="3914" y="2241"/>
                  </a:lnTo>
                  <a:lnTo>
                    <a:pt x="3914" y="2243"/>
                  </a:lnTo>
                  <a:lnTo>
                    <a:pt x="3914" y="2247"/>
                  </a:lnTo>
                  <a:lnTo>
                    <a:pt x="3914" y="2252"/>
                  </a:lnTo>
                  <a:lnTo>
                    <a:pt x="3914" y="2256"/>
                  </a:lnTo>
                  <a:lnTo>
                    <a:pt x="3914" y="2260"/>
                  </a:lnTo>
                  <a:lnTo>
                    <a:pt x="3914" y="2264"/>
                  </a:lnTo>
                  <a:lnTo>
                    <a:pt x="3916" y="2264"/>
                  </a:lnTo>
                  <a:lnTo>
                    <a:pt x="3916" y="2264"/>
                  </a:lnTo>
                  <a:lnTo>
                    <a:pt x="3916" y="2262"/>
                  </a:lnTo>
                  <a:lnTo>
                    <a:pt x="3916" y="2256"/>
                  </a:lnTo>
                  <a:lnTo>
                    <a:pt x="3916" y="2252"/>
                  </a:lnTo>
                  <a:lnTo>
                    <a:pt x="3916" y="2248"/>
                  </a:lnTo>
                  <a:lnTo>
                    <a:pt x="3916" y="2245"/>
                  </a:lnTo>
                  <a:lnTo>
                    <a:pt x="3916" y="2241"/>
                  </a:lnTo>
                  <a:lnTo>
                    <a:pt x="3916" y="2241"/>
                  </a:lnTo>
                  <a:close/>
                  <a:moveTo>
                    <a:pt x="1879" y="1493"/>
                  </a:moveTo>
                  <a:lnTo>
                    <a:pt x="1846" y="1495"/>
                  </a:lnTo>
                  <a:lnTo>
                    <a:pt x="1820" y="1501"/>
                  </a:lnTo>
                  <a:lnTo>
                    <a:pt x="1805" y="1513"/>
                  </a:lnTo>
                  <a:lnTo>
                    <a:pt x="1805" y="1511"/>
                  </a:lnTo>
                  <a:lnTo>
                    <a:pt x="1801" y="1509"/>
                  </a:lnTo>
                  <a:lnTo>
                    <a:pt x="1799" y="1511"/>
                  </a:lnTo>
                  <a:lnTo>
                    <a:pt x="1799" y="1513"/>
                  </a:lnTo>
                  <a:lnTo>
                    <a:pt x="1801" y="1515"/>
                  </a:lnTo>
                  <a:lnTo>
                    <a:pt x="1801" y="1515"/>
                  </a:lnTo>
                  <a:lnTo>
                    <a:pt x="1799" y="1517"/>
                  </a:lnTo>
                  <a:lnTo>
                    <a:pt x="1797" y="1515"/>
                  </a:lnTo>
                  <a:lnTo>
                    <a:pt x="1795" y="1515"/>
                  </a:lnTo>
                  <a:lnTo>
                    <a:pt x="1793" y="1517"/>
                  </a:lnTo>
                  <a:lnTo>
                    <a:pt x="1793" y="1517"/>
                  </a:lnTo>
                  <a:lnTo>
                    <a:pt x="1793" y="1518"/>
                  </a:lnTo>
                  <a:lnTo>
                    <a:pt x="1793" y="1520"/>
                  </a:lnTo>
                  <a:lnTo>
                    <a:pt x="1793" y="1520"/>
                  </a:lnTo>
                  <a:lnTo>
                    <a:pt x="1787" y="1520"/>
                  </a:lnTo>
                  <a:lnTo>
                    <a:pt x="1781" y="1522"/>
                  </a:lnTo>
                  <a:lnTo>
                    <a:pt x="1777" y="1524"/>
                  </a:lnTo>
                  <a:lnTo>
                    <a:pt x="1773" y="1528"/>
                  </a:lnTo>
                  <a:lnTo>
                    <a:pt x="1767" y="1528"/>
                  </a:lnTo>
                  <a:lnTo>
                    <a:pt x="1764" y="1528"/>
                  </a:lnTo>
                  <a:lnTo>
                    <a:pt x="1760" y="1526"/>
                  </a:lnTo>
                  <a:lnTo>
                    <a:pt x="1756" y="1524"/>
                  </a:lnTo>
                  <a:lnTo>
                    <a:pt x="1752" y="1522"/>
                  </a:lnTo>
                  <a:lnTo>
                    <a:pt x="1750" y="1520"/>
                  </a:lnTo>
                  <a:lnTo>
                    <a:pt x="1744" y="1518"/>
                  </a:lnTo>
                  <a:lnTo>
                    <a:pt x="1730" y="1520"/>
                  </a:lnTo>
                  <a:lnTo>
                    <a:pt x="1715" y="1526"/>
                  </a:lnTo>
                  <a:lnTo>
                    <a:pt x="1703" y="1534"/>
                  </a:lnTo>
                  <a:lnTo>
                    <a:pt x="1693" y="1540"/>
                  </a:lnTo>
                  <a:lnTo>
                    <a:pt x="1691" y="1540"/>
                  </a:lnTo>
                  <a:lnTo>
                    <a:pt x="1691" y="1538"/>
                  </a:lnTo>
                  <a:lnTo>
                    <a:pt x="1691" y="1536"/>
                  </a:lnTo>
                  <a:lnTo>
                    <a:pt x="1689" y="1536"/>
                  </a:lnTo>
                  <a:lnTo>
                    <a:pt x="1687" y="1538"/>
                  </a:lnTo>
                  <a:lnTo>
                    <a:pt x="1687" y="1540"/>
                  </a:lnTo>
                  <a:lnTo>
                    <a:pt x="1685" y="1542"/>
                  </a:lnTo>
                  <a:lnTo>
                    <a:pt x="1683" y="1544"/>
                  </a:lnTo>
                  <a:lnTo>
                    <a:pt x="1681" y="1544"/>
                  </a:lnTo>
                  <a:lnTo>
                    <a:pt x="1678" y="1544"/>
                  </a:lnTo>
                  <a:lnTo>
                    <a:pt x="1676" y="1542"/>
                  </a:lnTo>
                  <a:lnTo>
                    <a:pt x="1672" y="1546"/>
                  </a:lnTo>
                  <a:lnTo>
                    <a:pt x="1670" y="1548"/>
                  </a:lnTo>
                  <a:lnTo>
                    <a:pt x="1668" y="1550"/>
                  </a:lnTo>
                  <a:lnTo>
                    <a:pt x="1666" y="1550"/>
                  </a:lnTo>
                  <a:lnTo>
                    <a:pt x="1664" y="1552"/>
                  </a:lnTo>
                  <a:lnTo>
                    <a:pt x="1662" y="1554"/>
                  </a:lnTo>
                  <a:lnTo>
                    <a:pt x="1658" y="1558"/>
                  </a:lnTo>
                  <a:lnTo>
                    <a:pt x="1658" y="1556"/>
                  </a:lnTo>
                  <a:lnTo>
                    <a:pt x="1656" y="1554"/>
                  </a:lnTo>
                  <a:lnTo>
                    <a:pt x="1656" y="1554"/>
                  </a:lnTo>
                  <a:lnTo>
                    <a:pt x="1652" y="1556"/>
                  </a:lnTo>
                  <a:lnTo>
                    <a:pt x="1650" y="1558"/>
                  </a:lnTo>
                  <a:lnTo>
                    <a:pt x="1648" y="1561"/>
                  </a:lnTo>
                  <a:lnTo>
                    <a:pt x="1644" y="1563"/>
                  </a:lnTo>
                  <a:lnTo>
                    <a:pt x="1644" y="1561"/>
                  </a:lnTo>
                  <a:lnTo>
                    <a:pt x="1646" y="1561"/>
                  </a:lnTo>
                  <a:lnTo>
                    <a:pt x="1646" y="1559"/>
                  </a:lnTo>
                  <a:lnTo>
                    <a:pt x="1644" y="1559"/>
                  </a:lnTo>
                  <a:lnTo>
                    <a:pt x="1642" y="1563"/>
                  </a:lnTo>
                  <a:lnTo>
                    <a:pt x="1638" y="1565"/>
                  </a:lnTo>
                  <a:lnTo>
                    <a:pt x="1636" y="1567"/>
                  </a:lnTo>
                  <a:lnTo>
                    <a:pt x="1633" y="1569"/>
                  </a:lnTo>
                  <a:lnTo>
                    <a:pt x="1631" y="1571"/>
                  </a:lnTo>
                  <a:lnTo>
                    <a:pt x="1627" y="1575"/>
                  </a:lnTo>
                  <a:lnTo>
                    <a:pt x="1627" y="1573"/>
                  </a:lnTo>
                  <a:lnTo>
                    <a:pt x="1627" y="1571"/>
                  </a:lnTo>
                  <a:lnTo>
                    <a:pt x="1625" y="1571"/>
                  </a:lnTo>
                  <a:lnTo>
                    <a:pt x="1623" y="1573"/>
                  </a:lnTo>
                  <a:lnTo>
                    <a:pt x="1619" y="1575"/>
                  </a:lnTo>
                  <a:lnTo>
                    <a:pt x="1617" y="1577"/>
                  </a:lnTo>
                  <a:lnTo>
                    <a:pt x="1613" y="1579"/>
                  </a:lnTo>
                  <a:lnTo>
                    <a:pt x="1611" y="1581"/>
                  </a:lnTo>
                  <a:lnTo>
                    <a:pt x="1609" y="1583"/>
                  </a:lnTo>
                  <a:lnTo>
                    <a:pt x="1609" y="1585"/>
                  </a:lnTo>
                  <a:lnTo>
                    <a:pt x="1607" y="1585"/>
                  </a:lnTo>
                  <a:lnTo>
                    <a:pt x="1607" y="1585"/>
                  </a:lnTo>
                  <a:lnTo>
                    <a:pt x="1605" y="1583"/>
                  </a:lnTo>
                  <a:lnTo>
                    <a:pt x="1603" y="1583"/>
                  </a:lnTo>
                  <a:lnTo>
                    <a:pt x="1601" y="1585"/>
                  </a:lnTo>
                  <a:lnTo>
                    <a:pt x="1601" y="1587"/>
                  </a:lnTo>
                  <a:lnTo>
                    <a:pt x="1601" y="1589"/>
                  </a:lnTo>
                  <a:lnTo>
                    <a:pt x="1601" y="1589"/>
                  </a:lnTo>
                  <a:lnTo>
                    <a:pt x="1599" y="1589"/>
                  </a:lnTo>
                  <a:lnTo>
                    <a:pt x="1597" y="1587"/>
                  </a:lnTo>
                  <a:lnTo>
                    <a:pt x="1595" y="1589"/>
                  </a:lnTo>
                  <a:lnTo>
                    <a:pt x="1595" y="1591"/>
                  </a:lnTo>
                  <a:lnTo>
                    <a:pt x="1595" y="1593"/>
                  </a:lnTo>
                  <a:lnTo>
                    <a:pt x="1595" y="1593"/>
                  </a:lnTo>
                  <a:lnTo>
                    <a:pt x="1595" y="1595"/>
                  </a:lnTo>
                  <a:lnTo>
                    <a:pt x="1593" y="1593"/>
                  </a:lnTo>
                  <a:lnTo>
                    <a:pt x="1590" y="1593"/>
                  </a:lnTo>
                  <a:lnTo>
                    <a:pt x="1590" y="1595"/>
                  </a:lnTo>
                  <a:lnTo>
                    <a:pt x="1590" y="1595"/>
                  </a:lnTo>
                  <a:lnTo>
                    <a:pt x="1590" y="1597"/>
                  </a:lnTo>
                  <a:lnTo>
                    <a:pt x="1590" y="1599"/>
                  </a:lnTo>
                  <a:lnTo>
                    <a:pt x="1588" y="1599"/>
                  </a:lnTo>
                  <a:lnTo>
                    <a:pt x="1582" y="1599"/>
                  </a:lnTo>
                  <a:lnTo>
                    <a:pt x="1578" y="1600"/>
                  </a:lnTo>
                  <a:lnTo>
                    <a:pt x="1574" y="1604"/>
                  </a:lnTo>
                  <a:lnTo>
                    <a:pt x="1572" y="1608"/>
                  </a:lnTo>
                  <a:lnTo>
                    <a:pt x="1568" y="1610"/>
                  </a:lnTo>
                  <a:lnTo>
                    <a:pt x="1566" y="1614"/>
                  </a:lnTo>
                  <a:lnTo>
                    <a:pt x="1562" y="1618"/>
                  </a:lnTo>
                  <a:lnTo>
                    <a:pt x="1558" y="1620"/>
                  </a:lnTo>
                  <a:lnTo>
                    <a:pt x="1554" y="1622"/>
                  </a:lnTo>
                  <a:lnTo>
                    <a:pt x="1550" y="1624"/>
                  </a:lnTo>
                  <a:lnTo>
                    <a:pt x="1547" y="1626"/>
                  </a:lnTo>
                  <a:lnTo>
                    <a:pt x="1543" y="1630"/>
                  </a:lnTo>
                  <a:lnTo>
                    <a:pt x="1541" y="1636"/>
                  </a:lnTo>
                  <a:lnTo>
                    <a:pt x="1541" y="1634"/>
                  </a:lnTo>
                  <a:lnTo>
                    <a:pt x="1539" y="1632"/>
                  </a:lnTo>
                  <a:lnTo>
                    <a:pt x="1539" y="1632"/>
                  </a:lnTo>
                  <a:lnTo>
                    <a:pt x="1535" y="1636"/>
                  </a:lnTo>
                  <a:lnTo>
                    <a:pt x="1533" y="1638"/>
                  </a:lnTo>
                  <a:lnTo>
                    <a:pt x="1529" y="1643"/>
                  </a:lnTo>
                  <a:lnTo>
                    <a:pt x="1525" y="1645"/>
                  </a:lnTo>
                  <a:lnTo>
                    <a:pt x="1521" y="1649"/>
                  </a:lnTo>
                  <a:lnTo>
                    <a:pt x="1519" y="1651"/>
                  </a:lnTo>
                  <a:lnTo>
                    <a:pt x="1515" y="1651"/>
                  </a:lnTo>
                  <a:lnTo>
                    <a:pt x="1513" y="1651"/>
                  </a:lnTo>
                  <a:lnTo>
                    <a:pt x="1513" y="1655"/>
                  </a:lnTo>
                  <a:lnTo>
                    <a:pt x="1511" y="1659"/>
                  </a:lnTo>
                  <a:lnTo>
                    <a:pt x="1507" y="1661"/>
                  </a:lnTo>
                  <a:lnTo>
                    <a:pt x="1507" y="1659"/>
                  </a:lnTo>
                  <a:lnTo>
                    <a:pt x="1509" y="1659"/>
                  </a:lnTo>
                  <a:lnTo>
                    <a:pt x="1509" y="1657"/>
                  </a:lnTo>
                  <a:lnTo>
                    <a:pt x="1507" y="1657"/>
                  </a:lnTo>
                  <a:lnTo>
                    <a:pt x="1507" y="1659"/>
                  </a:lnTo>
                  <a:lnTo>
                    <a:pt x="1505" y="1661"/>
                  </a:lnTo>
                  <a:lnTo>
                    <a:pt x="1504" y="1663"/>
                  </a:lnTo>
                  <a:lnTo>
                    <a:pt x="1504" y="1665"/>
                  </a:lnTo>
                  <a:lnTo>
                    <a:pt x="1504" y="1669"/>
                  </a:lnTo>
                  <a:lnTo>
                    <a:pt x="1457" y="1708"/>
                  </a:lnTo>
                  <a:lnTo>
                    <a:pt x="1414" y="1757"/>
                  </a:lnTo>
                  <a:lnTo>
                    <a:pt x="1373" y="1813"/>
                  </a:lnTo>
                  <a:lnTo>
                    <a:pt x="1335" y="1874"/>
                  </a:lnTo>
                  <a:lnTo>
                    <a:pt x="1302" y="1936"/>
                  </a:lnTo>
                  <a:lnTo>
                    <a:pt x="1275" y="1999"/>
                  </a:lnTo>
                  <a:lnTo>
                    <a:pt x="1253" y="2059"/>
                  </a:lnTo>
                  <a:lnTo>
                    <a:pt x="1247" y="2079"/>
                  </a:lnTo>
                  <a:lnTo>
                    <a:pt x="1242" y="2100"/>
                  </a:lnTo>
                  <a:lnTo>
                    <a:pt x="1238" y="2122"/>
                  </a:lnTo>
                  <a:lnTo>
                    <a:pt x="1234" y="2141"/>
                  </a:lnTo>
                  <a:lnTo>
                    <a:pt x="1234" y="2157"/>
                  </a:lnTo>
                  <a:lnTo>
                    <a:pt x="1234" y="2159"/>
                  </a:lnTo>
                  <a:lnTo>
                    <a:pt x="1232" y="2159"/>
                  </a:lnTo>
                  <a:lnTo>
                    <a:pt x="1230" y="2161"/>
                  </a:lnTo>
                  <a:lnTo>
                    <a:pt x="1228" y="2163"/>
                  </a:lnTo>
                  <a:lnTo>
                    <a:pt x="1228" y="2165"/>
                  </a:lnTo>
                  <a:lnTo>
                    <a:pt x="1228" y="2167"/>
                  </a:lnTo>
                  <a:lnTo>
                    <a:pt x="1232" y="2167"/>
                  </a:lnTo>
                  <a:lnTo>
                    <a:pt x="1230" y="2167"/>
                  </a:lnTo>
                  <a:lnTo>
                    <a:pt x="1228" y="2167"/>
                  </a:lnTo>
                  <a:lnTo>
                    <a:pt x="1228" y="2168"/>
                  </a:lnTo>
                  <a:lnTo>
                    <a:pt x="1230" y="2170"/>
                  </a:lnTo>
                  <a:lnTo>
                    <a:pt x="1230" y="2172"/>
                  </a:lnTo>
                  <a:lnTo>
                    <a:pt x="1230" y="2174"/>
                  </a:lnTo>
                  <a:lnTo>
                    <a:pt x="1230" y="2178"/>
                  </a:lnTo>
                  <a:lnTo>
                    <a:pt x="1228" y="2176"/>
                  </a:lnTo>
                  <a:lnTo>
                    <a:pt x="1226" y="2176"/>
                  </a:lnTo>
                  <a:lnTo>
                    <a:pt x="1226" y="2176"/>
                  </a:lnTo>
                  <a:lnTo>
                    <a:pt x="1226" y="2178"/>
                  </a:lnTo>
                  <a:lnTo>
                    <a:pt x="1226" y="2180"/>
                  </a:lnTo>
                  <a:lnTo>
                    <a:pt x="1228" y="2180"/>
                  </a:lnTo>
                  <a:lnTo>
                    <a:pt x="1230" y="2182"/>
                  </a:lnTo>
                  <a:lnTo>
                    <a:pt x="1228" y="2182"/>
                  </a:lnTo>
                  <a:lnTo>
                    <a:pt x="1226" y="2184"/>
                  </a:lnTo>
                  <a:lnTo>
                    <a:pt x="1226" y="2186"/>
                  </a:lnTo>
                  <a:lnTo>
                    <a:pt x="1226" y="2188"/>
                  </a:lnTo>
                  <a:lnTo>
                    <a:pt x="1226" y="2192"/>
                  </a:lnTo>
                  <a:lnTo>
                    <a:pt x="1228" y="2194"/>
                  </a:lnTo>
                  <a:lnTo>
                    <a:pt x="1228" y="2196"/>
                  </a:lnTo>
                  <a:lnTo>
                    <a:pt x="1226" y="2196"/>
                  </a:lnTo>
                  <a:lnTo>
                    <a:pt x="1226" y="2194"/>
                  </a:lnTo>
                  <a:lnTo>
                    <a:pt x="1224" y="2190"/>
                  </a:lnTo>
                  <a:lnTo>
                    <a:pt x="1224" y="2194"/>
                  </a:lnTo>
                  <a:lnTo>
                    <a:pt x="1224" y="2198"/>
                  </a:lnTo>
                  <a:lnTo>
                    <a:pt x="1224" y="2202"/>
                  </a:lnTo>
                  <a:lnTo>
                    <a:pt x="1224" y="2204"/>
                  </a:lnTo>
                  <a:lnTo>
                    <a:pt x="1224" y="2208"/>
                  </a:lnTo>
                  <a:lnTo>
                    <a:pt x="1224" y="2209"/>
                  </a:lnTo>
                  <a:lnTo>
                    <a:pt x="1224" y="2209"/>
                  </a:lnTo>
                  <a:lnTo>
                    <a:pt x="1222" y="2209"/>
                  </a:lnTo>
                  <a:lnTo>
                    <a:pt x="1220" y="2206"/>
                  </a:lnTo>
                  <a:lnTo>
                    <a:pt x="1220" y="2209"/>
                  </a:lnTo>
                  <a:lnTo>
                    <a:pt x="1220" y="2211"/>
                  </a:lnTo>
                  <a:lnTo>
                    <a:pt x="1222" y="2213"/>
                  </a:lnTo>
                  <a:lnTo>
                    <a:pt x="1224" y="2215"/>
                  </a:lnTo>
                  <a:lnTo>
                    <a:pt x="1226" y="2217"/>
                  </a:lnTo>
                  <a:lnTo>
                    <a:pt x="1222" y="2217"/>
                  </a:lnTo>
                  <a:lnTo>
                    <a:pt x="1222" y="2219"/>
                  </a:lnTo>
                  <a:lnTo>
                    <a:pt x="1222" y="2221"/>
                  </a:lnTo>
                  <a:lnTo>
                    <a:pt x="1222" y="2223"/>
                  </a:lnTo>
                  <a:lnTo>
                    <a:pt x="1224" y="2227"/>
                  </a:lnTo>
                  <a:lnTo>
                    <a:pt x="1224" y="2231"/>
                  </a:lnTo>
                  <a:lnTo>
                    <a:pt x="1222" y="2233"/>
                  </a:lnTo>
                  <a:lnTo>
                    <a:pt x="1220" y="2237"/>
                  </a:lnTo>
                  <a:lnTo>
                    <a:pt x="1220" y="2235"/>
                  </a:lnTo>
                  <a:lnTo>
                    <a:pt x="1220" y="2231"/>
                  </a:lnTo>
                  <a:lnTo>
                    <a:pt x="1220" y="2229"/>
                  </a:lnTo>
                  <a:lnTo>
                    <a:pt x="1220" y="2225"/>
                  </a:lnTo>
                  <a:lnTo>
                    <a:pt x="1220" y="2225"/>
                  </a:lnTo>
                  <a:lnTo>
                    <a:pt x="1218" y="2227"/>
                  </a:lnTo>
                  <a:lnTo>
                    <a:pt x="1218" y="2233"/>
                  </a:lnTo>
                  <a:lnTo>
                    <a:pt x="1218" y="2235"/>
                  </a:lnTo>
                  <a:lnTo>
                    <a:pt x="1220" y="2239"/>
                  </a:lnTo>
                  <a:lnTo>
                    <a:pt x="1224" y="2241"/>
                  </a:lnTo>
                  <a:lnTo>
                    <a:pt x="1220" y="2252"/>
                  </a:lnTo>
                  <a:lnTo>
                    <a:pt x="1220" y="2274"/>
                  </a:lnTo>
                  <a:lnTo>
                    <a:pt x="1220" y="2297"/>
                  </a:lnTo>
                  <a:lnTo>
                    <a:pt x="1220" y="2319"/>
                  </a:lnTo>
                  <a:lnTo>
                    <a:pt x="1220" y="2336"/>
                  </a:lnTo>
                  <a:lnTo>
                    <a:pt x="1222" y="2334"/>
                  </a:lnTo>
                  <a:lnTo>
                    <a:pt x="1222" y="2332"/>
                  </a:lnTo>
                  <a:lnTo>
                    <a:pt x="1224" y="2332"/>
                  </a:lnTo>
                  <a:lnTo>
                    <a:pt x="1222" y="2336"/>
                  </a:lnTo>
                  <a:lnTo>
                    <a:pt x="1222" y="2340"/>
                  </a:lnTo>
                  <a:lnTo>
                    <a:pt x="1224" y="2342"/>
                  </a:lnTo>
                  <a:lnTo>
                    <a:pt x="1224" y="2346"/>
                  </a:lnTo>
                  <a:lnTo>
                    <a:pt x="1224" y="2346"/>
                  </a:lnTo>
                  <a:lnTo>
                    <a:pt x="1224" y="2346"/>
                  </a:lnTo>
                  <a:lnTo>
                    <a:pt x="1220" y="2344"/>
                  </a:lnTo>
                  <a:lnTo>
                    <a:pt x="1220" y="2348"/>
                  </a:lnTo>
                  <a:lnTo>
                    <a:pt x="1222" y="2348"/>
                  </a:lnTo>
                  <a:lnTo>
                    <a:pt x="1224" y="2350"/>
                  </a:lnTo>
                  <a:lnTo>
                    <a:pt x="1224" y="2350"/>
                  </a:lnTo>
                  <a:lnTo>
                    <a:pt x="1226" y="2352"/>
                  </a:lnTo>
                  <a:lnTo>
                    <a:pt x="1228" y="2354"/>
                  </a:lnTo>
                  <a:lnTo>
                    <a:pt x="1224" y="2354"/>
                  </a:lnTo>
                  <a:lnTo>
                    <a:pt x="1224" y="2356"/>
                  </a:lnTo>
                  <a:lnTo>
                    <a:pt x="1222" y="2358"/>
                  </a:lnTo>
                  <a:lnTo>
                    <a:pt x="1224" y="2358"/>
                  </a:lnTo>
                  <a:lnTo>
                    <a:pt x="1224" y="2360"/>
                  </a:lnTo>
                  <a:lnTo>
                    <a:pt x="1226" y="2358"/>
                  </a:lnTo>
                  <a:lnTo>
                    <a:pt x="1228" y="2356"/>
                  </a:lnTo>
                  <a:lnTo>
                    <a:pt x="1228" y="2360"/>
                  </a:lnTo>
                  <a:lnTo>
                    <a:pt x="1228" y="2362"/>
                  </a:lnTo>
                  <a:lnTo>
                    <a:pt x="1228" y="2364"/>
                  </a:lnTo>
                  <a:lnTo>
                    <a:pt x="1228" y="2364"/>
                  </a:lnTo>
                  <a:lnTo>
                    <a:pt x="1226" y="2366"/>
                  </a:lnTo>
                  <a:lnTo>
                    <a:pt x="1228" y="2370"/>
                  </a:lnTo>
                  <a:lnTo>
                    <a:pt x="1230" y="2371"/>
                  </a:lnTo>
                  <a:lnTo>
                    <a:pt x="1230" y="2373"/>
                  </a:lnTo>
                  <a:lnTo>
                    <a:pt x="1230" y="2377"/>
                  </a:lnTo>
                  <a:lnTo>
                    <a:pt x="1230" y="2381"/>
                  </a:lnTo>
                  <a:lnTo>
                    <a:pt x="1238" y="2395"/>
                  </a:lnTo>
                  <a:lnTo>
                    <a:pt x="1245" y="2412"/>
                  </a:lnTo>
                  <a:lnTo>
                    <a:pt x="1253" y="2430"/>
                  </a:lnTo>
                  <a:lnTo>
                    <a:pt x="1263" y="2446"/>
                  </a:lnTo>
                  <a:lnTo>
                    <a:pt x="1277" y="2459"/>
                  </a:lnTo>
                  <a:lnTo>
                    <a:pt x="1292" y="2469"/>
                  </a:lnTo>
                  <a:lnTo>
                    <a:pt x="1312" y="2471"/>
                  </a:lnTo>
                  <a:lnTo>
                    <a:pt x="1371" y="2459"/>
                  </a:lnTo>
                  <a:lnTo>
                    <a:pt x="1427" y="2436"/>
                  </a:lnTo>
                  <a:lnTo>
                    <a:pt x="1482" y="2405"/>
                  </a:lnTo>
                  <a:lnTo>
                    <a:pt x="1535" y="2368"/>
                  </a:lnTo>
                  <a:lnTo>
                    <a:pt x="1584" y="2329"/>
                  </a:lnTo>
                  <a:lnTo>
                    <a:pt x="1625" y="2288"/>
                  </a:lnTo>
                  <a:lnTo>
                    <a:pt x="1691" y="2213"/>
                  </a:lnTo>
                  <a:lnTo>
                    <a:pt x="1750" y="2137"/>
                  </a:lnTo>
                  <a:lnTo>
                    <a:pt x="1801" y="2061"/>
                  </a:lnTo>
                  <a:lnTo>
                    <a:pt x="1844" y="1987"/>
                  </a:lnTo>
                  <a:lnTo>
                    <a:pt x="1853" y="1971"/>
                  </a:lnTo>
                  <a:lnTo>
                    <a:pt x="1861" y="1960"/>
                  </a:lnTo>
                  <a:lnTo>
                    <a:pt x="1863" y="1948"/>
                  </a:lnTo>
                  <a:lnTo>
                    <a:pt x="1873" y="1936"/>
                  </a:lnTo>
                  <a:lnTo>
                    <a:pt x="1879" y="1923"/>
                  </a:lnTo>
                  <a:lnTo>
                    <a:pt x="1885" y="1907"/>
                  </a:lnTo>
                  <a:lnTo>
                    <a:pt x="1895" y="1893"/>
                  </a:lnTo>
                  <a:lnTo>
                    <a:pt x="1893" y="1893"/>
                  </a:lnTo>
                  <a:lnTo>
                    <a:pt x="1891" y="1893"/>
                  </a:lnTo>
                  <a:lnTo>
                    <a:pt x="1891" y="1891"/>
                  </a:lnTo>
                  <a:lnTo>
                    <a:pt x="1896" y="1891"/>
                  </a:lnTo>
                  <a:lnTo>
                    <a:pt x="1895" y="1887"/>
                  </a:lnTo>
                  <a:lnTo>
                    <a:pt x="1895" y="1885"/>
                  </a:lnTo>
                  <a:lnTo>
                    <a:pt x="1896" y="1885"/>
                  </a:lnTo>
                  <a:lnTo>
                    <a:pt x="1896" y="1883"/>
                  </a:lnTo>
                  <a:lnTo>
                    <a:pt x="1896" y="1883"/>
                  </a:lnTo>
                  <a:lnTo>
                    <a:pt x="1896" y="1882"/>
                  </a:lnTo>
                  <a:lnTo>
                    <a:pt x="1895" y="1880"/>
                  </a:lnTo>
                  <a:lnTo>
                    <a:pt x="1900" y="1880"/>
                  </a:lnTo>
                  <a:lnTo>
                    <a:pt x="1900" y="1876"/>
                  </a:lnTo>
                  <a:lnTo>
                    <a:pt x="1902" y="1874"/>
                  </a:lnTo>
                  <a:lnTo>
                    <a:pt x="1902" y="1872"/>
                  </a:lnTo>
                  <a:lnTo>
                    <a:pt x="1900" y="1872"/>
                  </a:lnTo>
                  <a:lnTo>
                    <a:pt x="1898" y="1870"/>
                  </a:lnTo>
                  <a:lnTo>
                    <a:pt x="1902" y="1870"/>
                  </a:lnTo>
                  <a:lnTo>
                    <a:pt x="1904" y="1868"/>
                  </a:lnTo>
                  <a:lnTo>
                    <a:pt x="1906" y="1866"/>
                  </a:lnTo>
                  <a:lnTo>
                    <a:pt x="1906" y="1862"/>
                  </a:lnTo>
                  <a:lnTo>
                    <a:pt x="1904" y="1860"/>
                  </a:lnTo>
                  <a:lnTo>
                    <a:pt x="1902" y="1858"/>
                  </a:lnTo>
                  <a:lnTo>
                    <a:pt x="1910" y="1858"/>
                  </a:lnTo>
                  <a:lnTo>
                    <a:pt x="1910" y="1854"/>
                  </a:lnTo>
                  <a:lnTo>
                    <a:pt x="1910" y="1852"/>
                  </a:lnTo>
                  <a:lnTo>
                    <a:pt x="1910" y="1850"/>
                  </a:lnTo>
                  <a:lnTo>
                    <a:pt x="1910" y="1850"/>
                  </a:lnTo>
                  <a:lnTo>
                    <a:pt x="1908" y="1848"/>
                  </a:lnTo>
                  <a:lnTo>
                    <a:pt x="1914" y="1848"/>
                  </a:lnTo>
                  <a:lnTo>
                    <a:pt x="1914" y="1844"/>
                  </a:lnTo>
                  <a:lnTo>
                    <a:pt x="1914" y="1842"/>
                  </a:lnTo>
                  <a:lnTo>
                    <a:pt x="1914" y="1841"/>
                  </a:lnTo>
                  <a:lnTo>
                    <a:pt x="1914" y="1839"/>
                  </a:lnTo>
                  <a:lnTo>
                    <a:pt x="1912" y="1837"/>
                  </a:lnTo>
                  <a:lnTo>
                    <a:pt x="1916" y="1837"/>
                  </a:lnTo>
                  <a:lnTo>
                    <a:pt x="1918" y="1835"/>
                  </a:lnTo>
                  <a:lnTo>
                    <a:pt x="1920" y="1833"/>
                  </a:lnTo>
                  <a:lnTo>
                    <a:pt x="1920" y="1829"/>
                  </a:lnTo>
                  <a:lnTo>
                    <a:pt x="1920" y="1827"/>
                  </a:lnTo>
                  <a:lnTo>
                    <a:pt x="1918" y="1823"/>
                  </a:lnTo>
                  <a:lnTo>
                    <a:pt x="1916" y="1821"/>
                  </a:lnTo>
                  <a:lnTo>
                    <a:pt x="1920" y="1823"/>
                  </a:lnTo>
                  <a:lnTo>
                    <a:pt x="1920" y="1823"/>
                  </a:lnTo>
                  <a:lnTo>
                    <a:pt x="1922" y="1823"/>
                  </a:lnTo>
                  <a:lnTo>
                    <a:pt x="1922" y="1821"/>
                  </a:lnTo>
                  <a:lnTo>
                    <a:pt x="1924" y="1819"/>
                  </a:lnTo>
                  <a:lnTo>
                    <a:pt x="1926" y="1817"/>
                  </a:lnTo>
                  <a:lnTo>
                    <a:pt x="1926" y="1815"/>
                  </a:lnTo>
                  <a:lnTo>
                    <a:pt x="1924" y="1813"/>
                  </a:lnTo>
                  <a:lnTo>
                    <a:pt x="1922" y="1813"/>
                  </a:lnTo>
                  <a:lnTo>
                    <a:pt x="1922" y="1813"/>
                  </a:lnTo>
                  <a:lnTo>
                    <a:pt x="1920" y="1811"/>
                  </a:lnTo>
                  <a:lnTo>
                    <a:pt x="1924" y="1811"/>
                  </a:lnTo>
                  <a:lnTo>
                    <a:pt x="1928" y="1813"/>
                  </a:lnTo>
                  <a:lnTo>
                    <a:pt x="1928" y="1809"/>
                  </a:lnTo>
                  <a:lnTo>
                    <a:pt x="1928" y="1805"/>
                  </a:lnTo>
                  <a:lnTo>
                    <a:pt x="1930" y="1802"/>
                  </a:lnTo>
                  <a:lnTo>
                    <a:pt x="1930" y="1800"/>
                  </a:lnTo>
                  <a:lnTo>
                    <a:pt x="1928" y="1796"/>
                  </a:lnTo>
                  <a:lnTo>
                    <a:pt x="1930" y="1798"/>
                  </a:lnTo>
                  <a:lnTo>
                    <a:pt x="1932" y="1796"/>
                  </a:lnTo>
                  <a:lnTo>
                    <a:pt x="1932" y="1794"/>
                  </a:lnTo>
                  <a:lnTo>
                    <a:pt x="1934" y="1792"/>
                  </a:lnTo>
                  <a:lnTo>
                    <a:pt x="1934" y="1788"/>
                  </a:lnTo>
                  <a:lnTo>
                    <a:pt x="1932" y="1786"/>
                  </a:lnTo>
                  <a:lnTo>
                    <a:pt x="1930" y="1786"/>
                  </a:lnTo>
                  <a:lnTo>
                    <a:pt x="1934" y="1786"/>
                  </a:lnTo>
                  <a:lnTo>
                    <a:pt x="1936" y="1788"/>
                  </a:lnTo>
                  <a:lnTo>
                    <a:pt x="1938" y="1784"/>
                  </a:lnTo>
                  <a:lnTo>
                    <a:pt x="1938" y="1780"/>
                  </a:lnTo>
                  <a:lnTo>
                    <a:pt x="1938" y="1776"/>
                  </a:lnTo>
                  <a:lnTo>
                    <a:pt x="1936" y="1772"/>
                  </a:lnTo>
                  <a:lnTo>
                    <a:pt x="1934" y="1770"/>
                  </a:lnTo>
                  <a:lnTo>
                    <a:pt x="1938" y="1770"/>
                  </a:lnTo>
                  <a:lnTo>
                    <a:pt x="1939" y="1772"/>
                  </a:lnTo>
                  <a:lnTo>
                    <a:pt x="1951" y="1729"/>
                  </a:lnTo>
                  <a:lnTo>
                    <a:pt x="1963" y="1686"/>
                  </a:lnTo>
                  <a:lnTo>
                    <a:pt x="1971" y="1638"/>
                  </a:lnTo>
                  <a:lnTo>
                    <a:pt x="1971" y="1591"/>
                  </a:lnTo>
                  <a:lnTo>
                    <a:pt x="1971" y="1593"/>
                  </a:lnTo>
                  <a:lnTo>
                    <a:pt x="1969" y="1595"/>
                  </a:lnTo>
                  <a:lnTo>
                    <a:pt x="1967" y="1597"/>
                  </a:lnTo>
                  <a:lnTo>
                    <a:pt x="1967" y="1595"/>
                  </a:lnTo>
                  <a:lnTo>
                    <a:pt x="1967" y="1593"/>
                  </a:lnTo>
                  <a:lnTo>
                    <a:pt x="1967" y="1593"/>
                  </a:lnTo>
                  <a:lnTo>
                    <a:pt x="1965" y="1593"/>
                  </a:lnTo>
                  <a:lnTo>
                    <a:pt x="1965" y="1591"/>
                  </a:lnTo>
                  <a:lnTo>
                    <a:pt x="1963" y="1591"/>
                  </a:lnTo>
                  <a:lnTo>
                    <a:pt x="1963" y="1587"/>
                  </a:lnTo>
                  <a:lnTo>
                    <a:pt x="1951" y="1583"/>
                  </a:lnTo>
                  <a:lnTo>
                    <a:pt x="1945" y="1573"/>
                  </a:lnTo>
                  <a:lnTo>
                    <a:pt x="1941" y="1559"/>
                  </a:lnTo>
                  <a:lnTo>
                    <a:pt x="1939" y="1544"/>
                  </a:lnTo>
                  <a:lnTo>
                    <a:pt x="1938" y="1530"/>
                  </a:lnTo>
                  <a:lnTo>
                    <a:pt x="1932" y="1518"/>
                  </a:lnTo>
                  <a:lnTo>
                    <a:pt x="1928" y="1518"/>
                  </a:lnTo>
                  <a:lnTo>
                    <a:pt x="1928" y="1518"/>
                  </a:lnTo>
                  <a:lnTo>
                    <a:pt x="1928" y="1518"/>
                  </a:lnTo>
                  <a:lnTo>
                    <a:pt x="1928" y="1520"/>
                  </a:lnTo>
                  <a:lnTo>
                    <a:pt x="1928" y="1522"/>
                  </a:lnTo>
                  <a:lnTo>
                    <a:pt x="1928" y="1522"/>
                  </a:lnTo>
                  <a:lnTo>
                    <a:pt x="1928" y="1522"/>
                  </a:lnTo>
                  <a:lnTo>
                    <a:pt x="1924" y="1522"/>
                  </a:lnTo>
                  <a:lnTo>
                    <a:pt x="1920" y="1507"/>
                  </a:lnTo>
                  <a:lnTo>
                    <a:pt x="1910" y="1499"/>
                  </a:lnTo>
                  <a:lnTo>
                    <a:pt x="1895" y="1493"/>
                  </a:lnTo>
                  <a:lnTo>
                    <a:pt x="1879" y="1493"/>
                  </a:lnTo>
                  <a:close/>
                  <a:moveTo>
                    <a:pt x="4884" y="519"/>
                  </a:moveTo>
                  <a:lnTo>
                    <a:pt x="4874" y="521"/>
                  </a:lnTo>
                  <a:lnTo>
                    <a:pt x="4862" y="531"/>
                  </a:lnTo>
                  <a:lnTo>
                    <a:pt x="4847" y="548"/>
                  </a:lnTo>
                  <a:lnTo>
                    <a:pt x="4827" y="574"/>
                  </a:lnTo>
                  <a:lnTo>
                    <a:pt x="4804" y="605"/>
                  </a:lnTo>
                  <a:lnTo>
                    <a:pt x="4772" y="644"/>
                  </a:lnTo>
                  <a:lnTo>
                    <a:pt x="4761" y="660"/>
                  </a:lnTo>
                  <a:lnTo>
                    <a:pt x="4745" y="683"/>
                  </a:lnTo>
                  <a:lnTo>
                    <a:pt x="4724" y="712"/>
                  </a:lnTo>
                  <a:lnTo>
                    <a:pt x="4700" y="747"/>
                  </a:lnTo>
                  <a:lnTo>
                    <a:pt x="4671" y="788"/>
                  </a:lnTo>
                  <a:lnTo>
                    <a:pt x="4640" y="833"/>
                  </a:lnTo>
                  <a:lnTo>
                    <a:pt x="4606" y="882"/>
                  </a:lnTo>
                  <a:lnTo>
                    <a:pt x="4569" y="937"/>
                  </a:lnTo>
                  <a:lnTo>
                    <a:pt x="4532" y="991"/>
                  </a:lnTo>
                  <a:lnTo>
                    <a:pt x="4493" y="1050"/>
                  </a:lnTo>
                  <a:lnTo>
                    <a:pt x="4454" y="1111"/>
                  </a:lnTo>
                  <a:lnTo>
                    <a:pt x="4413" y="1171"/>
                  </a:lnTo>
                  <a:lnTo>
                    <a:pt x="4372" y="1232"/>
                  </a:lnTo>
                  <a:lnTo>
                    <a:pt x="4333" y="1292"/>
                  </a:lnTo>
                  <a:lnTo>
                    <a:pt x="4293" y="1353"/>
                  </a:lnTo>
                  <a:lnTo>
                    <a:pt x="4256" y="1409"/>
                  </a:lnTo>
                  <a:lnTo>
                    <a:pt x="4221" y="1466"/>
                  </a:lnTo>
                  <a:lnTo>
                    <a:pt x="4188" y="1518"/>
                  </a:lnTo>
                  <a:lnTo>
                    <a:pt x="4157" y="1567"/>
                  </a:lnTo>
                  <a:lnTo>
                    <a:pt x="4129" y="1614"/>
                  </a:lnTo>
                  <a:lnTo>
                    <a:pt x="4104" y="1653"/>
                  </a:lnTo>
                  <a:lnTo>
                    <a:pt x="4084" y="1688"/>
                  </a:lnTo>
                  <a:lnTo>
                    <a:pt x="4069" y="1718"/>
                  </a:lnTo>
                  <a:lnTo>
                    <a:pt x="4057" y="1741"/>
                  </a:lnTo>
                  <a:lnTo>
                    <a:pt x="4051" y="1755"/>
                  </a:lnTo>
                  <a:lnTo>
                    <a:pt x="4051" y="1762"/>
                  </a:lnTo>
                  <a:lnTo>
                    <a:pt x="4098" y="1704"/>
                  </a:lnTo>
                  <a:lnTo>
                    <a:pt x="4149" y="1636"/>
                  </a:lnTo>
                  <a:lnTo>
                    <a:pt x="4202" y="1559"/>
                  </a:lnTo>
                  <a:lnTo>
                    <a:pt x="4260" y="1476"/>
                  </a:lnTo>
                  <a:lnTo>
                    <a:pt x="4321" y="1386"/>
                  </a:lnTo>
                  <a:lnTo>
                    <a:pt x="4383" y="1290"/>
                  </a:lnTo>
                  <a:lnTo>
                    <a:pt x="4450" y="1189"/>
                  </a:lnTo>
                  <a:lnTo>
                    <a:pt x="4520" y="1085"/>
                  </a:lnTo>
                  <a:lnTo>
                    <a:pt x="4591" y="976"/>
                  </a:lnTo>
                  <a:lnTo>
                    <a:pt x="4663" y="865"/>
                  </a:lnTo>
                  <a:lnTo>
                    <a:pt x="4737" y="751"/>
                  </a:lnTo>
                  <a:lnTo>
                    <a:pt x="4814" y="638"/>
                  </a:lnTo>
                  <a:lnTo>
                    <a:pt x="4890" y="523"/>
                  </a:lnTo>
                  <a:lnTo>
                    <a:pt x="4884" y="519"/>
                  </a:lnTo>
                  <a:close/>
                  <a:moveTo>
                    <a:pt x="919" y="0"/>
                  </a:moveTo>
                  <a:lnTo>
                    <a:pt x="942" y="6"/>
                  </a:lnTo>
                  <a:lnTo>
                    <a:pt x="966" y="14"/>
                  </a:lnTo>
                  <a:lnTo>
                    <a:pt x="991" y="23"/>
                  </a:lnTo>
                  <a:lnTo>
                    <a:pt x="1015" y="29"/>
                  </a:lnTo>
                  <a:lnTo>
                    <a:pt x="1013" y="31"/>
                  </a:lnTo>
                  <a:lnTo>
                    <a:pt x="1013" y="31"/>
                  </a:lnTo>
                  <a:lnTo>
                    <a:pt x="1015" y="33"/>
                  </a:lnTo>
                  <a:lnTo>
                    <a:pt x="937" y="189"/>
                  </a:lnTo>
                  <a:lnTo>
                    <a:pt x="854" y="349"/>
                  </a:lnTo>
                  <a:lnTo>
                    <a:pt x="772" y="513"/>
                  </a:lnTo>
                  <a:lnTo>
                    <a:pt x="694" y="681"/>
                  </a:lnTo>
                  <a:lnTo>
                    <a:pt x="620" y="849"/>
                  </a:lnTo>
                  <a:lnTo>
                    <a:pt x="553" y="1017"/>
                  </a:lnTo>
                  <a:lnTo>
                    <a:pt x="497" y="1185"/>
                  </a:lnTo>
                  <a:lnTo>
                    <a:pt x="481" y="1239"/>
                  </a:lnTo>
                  <a:lnTo>
                    <a:pt x="465" y="1298"/>
                  </a:lnTo>
                  <a:lnTo>
                    <a:pt x="459" y="1323"/>
                  </a:lnTo>
                  <a:lnTo>
                    <a:pt x="454" y="1349"/>
                  </a:lnTo>
                  <a:lnTo>
                    <a:pt x="448" y="1372"/>
                  </a:lnTo>
                  <a:lnTo>
                    <a:pt x="442" y="1399"/>
                  </a:lnTo>
                  <a:lnTo>
                    <a:pt x="559" y="1394"/>
                  </a:lnTo>
                  <a:lnTo>
                    <a:pt x="680" y="1382"/>
                  </a:lnTo>
                  <a:lnTo>
                    <a:pt x="800" y="1370"/>
                  </a:lnTo>
                  <a:lnTo>
                    <a:pt x="919" y="1360"/>
                  </a:lnTo>
                  <a:lnTo>
                    <a:pt x="960" y="1356"/>
                  </a:lnTo>
                  <a:lnTo>
                    <a:pt x="999" y="1355"/>
                  </a:lnTo>
                  <a:lnTo>
                    <a:pt x="1038" y="1355"/>
                  </a:lnTo>
                  <a:lnTo>
                    <a:pt x="1075" y="1362"/>
                  </a:lnTo>
                  <a:lnTo>
                    <a:pt x="1085" y="1370"/>
                  </a:lnTo>
                  <a:lnTo>
                    <a:pt x="1099" y="1374"/>
                  </a:lnTo>
                  <a:lnTo>
                    <a:pt x="1116" y="1376"/>
                  </a:lnTo>
                  <a:lnTo>
                    <a:pt x="1116" y="1380"/>
                  </a:lnTo>
                  <a:lnTo>
                    <a:pt x="1116" y="1382"/>
                  </a:lnTo>
                  <a:lnTo>
                    <a:pt x="1114" y="1384"/>
                  </a:lnTo>
                  <a:lnTo>
                    <a:pt x="1112" y="1386"/>
                  </a:lnTo>
                  <a:lnTo>
                    <a:pt x="1112" y="1386"/>
                  </a:lnTo>
                  <a:lnTo>
                    <a:pt x="1111" y="1388"/>
                  </a:lnTo>
                  <a:lnTo>
                    <a:pt x="1112" y="1390"/>
                  </a:lnTo>
                  <a:lnTo>
                    <a:pt x="1114" y="1392"/>
                  </a:lnTo>
                  <a:lnTo>
                    <a:pt x="1111" y="1394"/>
                  </a:lnTo>
                  <a:lnTo>
                    <a:pt x="1109" y="1394"/>
                  </a:lnTo>
                  <a:lnTo>
                    <a:pt x="1107" y="1396"/>
                  </a:lnTo>
                  <a:lnTo>
                    <a:pt x="1105" y="1397"/>
                  </a:lnTo>
                  <a:lnTo>
                    <a:pt x="1103" y="1399"/>
                  </a:lnTo>
                  <a:lnTo>
                    <a:pt x="1101" y="1401"/>
                  </a:lnTo>
                  <a:lnTo>
                    <a:pt x="1097" y="1401"/>
                  </a:lnTo>
                  <a:lnTo>
                    <a:pt x="1099" y="1403"/>
                  </a:lnTo>
                  <a:lnTo>
                    <a:pt x="1099" y="1407"/>
                  </a:lnTo>
                  <a:lnTo>
                    <a:pt x="1097" y="1409"/>
                  </a:lnTo>
                  <a:lnTo>
                    <a:pt x="1095" y="1411"/>
                  </a:lnTo>
                  <a:lnTo>
                    <a:pt x="1091" y="1413"/>
                  </a:lnTo>
                  <a:lnTo>
                    <a:pt x="1087" y="1417"/>
                  </a:lnTo>
                  <a:lnTo>
                    <a:pt x="1083" y="1421"/>
                  </a:lnTo>
                  <a:lnTo>
                    <a:pt x="1081" y="1425"/>
                  </a:lnTo>
                  <a:lnTo>
                    <a:pt x="923" y="1437"/>
                  </a:lnTo>
                  <a:lnTo>
                    <a:pt x="757" y="1452"/>
                  </a:lnTo>
                  <a:lnTo>
                    <a:pt x="590" y="1468"/>
                  </a:lnTo>
                  <a:lnTo>
                    <a:pt x="422" y="1479"/>
                  </a:lnTo>
                  <a:lnTo>
                    <a:pt x="420" y="1483"/>
                  </a:lnTo>
                  <a:lnTo>
                    <a:pt x="420" y="1487"/>
                  </a:lnTo>
                  <a:lnTo>
                    <a:pt x="420" y="1489"/>
                  </a:lnTo>
                  <a:lnTo>
                    <a:pt x="418" y="1493"/>
                  </a:lnTo>
                  <a:lnTo>
                    <a:pt x="418" y="1497"/>
                  </a:lnTo>
                  <a:lnTo>
                    <a:pt x="418" y="1503"/>
                  </a:lnTo>
                  <a:lnTo>
                    <a:pt x="416" y="1503"/>
                  </a:lnTo>
                  <a:lnTo>
                    <a:pt x="416" y="1505"/>
                  </a:lnTo>
                  <a:lnTo>
                    <a:pt x="414" y="1507"/>
                  </a:lnTo>
                  <a:lnTo>
                    <a:pt x="413" y="1509"/>
                  </a:lnTo>
                  <a:lnTo>
                    <a:pt x="413" y="1509"/>
                  </a:lnTo>
                  <a:lnTo>
                    <a:pt x="413" y="1511"/>
                  </a:lnTo>
                  <a:lnTo>
                    <a:pt x="414" y="1513"/>
                  </a:lnTo>
                  <a:lnTo>
                    <a:pt x="414" y="1517"/>
                  </a:lnTo>
                  <a:lnTo>
                    <a:pt x="414" y="1520"/>
                  </a:lnTo>
                  <a:lnTo>
                    <a:pt x="413" y="1526"/>
                  </a:lnTo>
                  <a:lnTo>
                    <a:pt x="411" y="1530"/>
                  </a:lnTo>
                  <a:lnTo>
                    <a:pt x="409" y="1536"/>
                  </a:lnTo>
                  <a:lnTo>
                    <a:pt x="407" y="1540"/>
                  </a:lnTo>
                  <a:lnTo>
                    <a:pt x="407" y="1540"/>
                  </a:lnTo>
                  <a:lnTo>
                    <a:pt x="407" y="1544"/>
                  </a:lnTo>
                  <a:lnTo>
                    <a:pt x="409" y="1546"/>
                  </a:lnTo>
                  <a:lnTo>
                    <a:pt x="409" y="1552"/>
                  </a:lnTo>
                  <a:lnTo>
                    <a:pt x="409" y="1556"/>
                  </a:lnTo>
                  <a:lnTo>
                    <a:pt x="405" y="1563"/>
                  </a:lnTo>
                  <a:lnTo>
                    <a:pt x="403" y="1571"/>
                  </a:lnTo>
                  <a:lnTo>
                    <a:pt x="401" y="1579"/>
                  </a:lnTo>
                  <a:lnTo>
                    <a:pt x="403" y="1591"/>
                  </a:lnTo>
                  <a:lnTo>
                    <a:pt x="399" y="1587"/>
                  </a:lnTo>
                  <a:lnTo>
                    <a:pt x="399" y="1587"/>
                  </a:lnTo>
                  <a:lnTo>
                    <a:pt x="399" y="1587"/>
                  </a:lnTo>
                  <a:lnTo>
                    <a:pt x="399" y="1589"/>
                  </a:lnTo>
                  <a:lnTo>
                    <a:pt x="399" y="1593"/>
                  </a:lnTo>
                  <a:lnTo>
                    <a:pt x="399" y="1595"/>
                  </a:lnTo>
                  <a:lnTo>
                    <a:pt x="399" y="1599"/>
                  </a:lnTo>
                  <a:lnTo>
                    <a:pt x="401" y="1602"/>
                  </a:lnTo>
                  <a:lnTo>
                    <a:pt x="399" y="1604"/>
                  </a:lnTo>
                  <a:lnTo>
                    <a:pt x="395" y="1616"/>
                  </a:lnTo>
                  <a:lnTo>
                    <a:pt x="393" y="1626"/>
                  </a:lnTo>
                  <a:lnTo>
                    <a:pt x="393" y="1640"/>
                  </a:lnTo>
                  <a:lnTo>
                    <a:pt x="391" y="1638"/>
                  </a:lnTo>
                  <a:lnTo>
                    <a:pt x="389" y="1638"/>
                  </a:lnTo>
                  <a:lnTo>
                    <a:pt x="389" y="1640"/>
                  </a:lnTo>
                  <a:lnTo>
                    <a:pt x="389" y="1643"/>
                  </a:lnTo>
                  <a:lnTo>
                    <a:pt x="389" y="1645"/>
                  </a:lnTo>
                  <a:lnTo>
                    <a:pt x="389" y="1649"/>
                  </a:lnTo>
                  <a:lnTo>
                    <a:pt x="389" y="1653"/>
                  </a:lnTo>
                  <a:lnTo>
                    <a:pt x="389" y="1657"/>
                  </a:lnTo>
                  <a:lnTo>
                    <a:pt x="387" y="1659"/>
                  </a:lnTo>
                  <a:lnTo>
                    <a:pt x="385" y="1659"/>
                  </a:lnTo>
                  <a:lnTo>
                    <a:pt x="387" y="1661"/>
                  </a:lnTo>
                  <a:lnTo>
                    <a:pt x="387" y="1663"/>
                  </a:lnTo>
                  <a:lnTo>
                    <a:pt x="387" y="1663"/>
                  </a:lnTo>
                  <a:lnTo>
                    <a:pt x="387" y="1665"/>
                  </a:lnTo>
                  <a:lnTo>
                    <a:pt x="385" y="1667"/>
                  </a:lnTo>
                  <a:lnTo>
                    <a:pt x="385" y="1671"/>
                  </a:lnTo>
                  <a:lnTo>
                    <a:pt x="387" y="1675"/>
                  </a:lnTo>
                  <a:lnTo>
                    <a:pt x="385" y="1673"/>
                  </a:lnTo>
                  <a:lnTo>
                    <a:pt x="383" y="1673"/>
                  </a:lnTo>
                  <a:lnTo>
                    <a:pt x="383" y="1673"/>
                  </a:lnTo>
                  <a:lnTo>
                    <a:pt x="383" y="1675"/>
                  </a:lnTo>
                  <a:lnTo>
                    <a:pt x="385" y="1677"/>
                  </a:lnTo>
                  <a:lnTo>
                    <a:pt x="385" y="1679"/>
                  </a:lnTo>
                  <a:lnTo>
                    <a:pt x="385" y="1680"/>
                  </a:lnTo>
                  <a:lnTo>
                    <a:pt x="383" y="1682"/>
                  </a:lnTo>
                  <a:lnTo>
                    <a:pt x="383" y="1684"/>
                  </a:lnTo>
                  <a:lnTo>
                    <a:pt x="385" y="1690"/>
                  </a:lnTo>
                  <a:lnTo>
                    <a:pt x="383" y="1688"/>
                  </a:lnTo>
                  <a:lnTo>
                    <a:pt x="381" y="1686"/>
                  </a:lnTo>
                  <a:lnTo>
                    <a:pt x="381" y="1688"/>
                  </a:lnTo>
                  <a:lnTo>
                    <a:pt x="381" y="1690"/>
                  </a:lnTo>
                  <a:lnTo>
                    <a:pt x="381" y="1694"/>
                  </a:lnTo>
                  <a:lnTo>
                    <a:pt x="381" y="1696"/>
                  </a:lnTo>
                  <a:lnTo>
                    <a:pt x="381" y="1700"/>
                  </a:lnTo>
                  <a:lnTo>
                    <a:pt x="383" y="1702"/>
                  </a:lnTo>
                  <a:lnTo>
                    <a:pt x="381" y="1702"/>
                  </a:lnTo>
                  <a:lnTo>
                    <a:pt x="381" y="1700"/>
                  </a:lnTo>
                  <a:lnTo>
                    <a:pt x="379" y="1698"/>
                  </a:lnTo>
                  <a:lnTo>
                    <a:pt x="379" y="1704"/>
                  </a:lnTo>
                  <a:lnTo>
                    <a:pt x="379" y="1708"/>
                  </a:lnTo>
                  <a:lnTo>
                    <a:pt x="377" y="1712"/>
                  </a:lnTo>
                  <a:lnTo>
                    <a:pt x="377" y="1716"/>
                  </a:lnTo>
                  <a:lnTo>
                    <a:pt x="377" y="1721"/>
                  </a:lnTo>
                  <a:lnTo>
                    <a:pt x="377" y="1729"/>
                  </a:lnTo>
                  <a:lnTo>
                    <a:pt x="377" y="1727"/>
                  </a:lnTo>
                  <a:lnTo>
                    <a:pt x="375" y="1727"/>
                  </a:lnTo>
                  <a:lnTo>
                    <a:pt x="373" y="1727"/>
                  </a:lnTo>
                  <a:lnTo>
                    <a:pt x="375" y="1729"/>
                  </a:lnTo>
                  <a:lnTo>
                    <a:pt x="375" y="1731"/>
                  </a:lnTo>
                  <a:lnTo>
                    <a:pt x="375" y="1733"/>
                  </a:lnTo>
                  <a:lnTo>
                    <a:pt x="375" y="1733"/>
                  </a:lnTo>
                  <a:lnTo>
                    <a:pt x="375" y="1735"/>
                  </a:lnTo>
                  <a:lnTo>
                    <a:pt x="375" y="1739"/>
                  </a:lnTo>
                  <a:lnTo>
                    <a:pt x="375" y="1743"/>
                  </a:lnTo>
                  <a:lnTo>
                    <a:pt x="373" y="1743"/>
                  </a:lnTo>
                  <a:lnTo>
                    <a:pt x="373" y="1743"/>
                  </a:lnTo>
                  <a:lnTo>
                    <a:pt x="373" y="1745"/>
                  </a:lnTo>
                  <a:lnTo>
                    <a:pt x="373" y="1747"/>
                  </a:lnTo>
                  <a:lnTo>
                    <a:pt x="373" y="1751"/>
                  </a:lnTo>
                  <a:lnTo>
                    <a:pt x="373" y="1755"/>
                  </a:lnTo>
                  <a:lnTo>
                    <a:pt x="373" y="1759"/>
                  </a:lnTo>
                  <a:lnTo>
                    <a:pt x="371" y="1757"/>
                  </a:lnTo>
                  <a:lnTo>
                    <a:pt x="371" y="1755"/>
                  </a:lnTo>
                  <a:lnTo>
                    <a:pt x="370" y="1757"/>
                  </a:lnTo>
                  <a:lnTo>
                    <a:pt x="370" y="1757"/>
                  </a:lnTo>
                  <a:lnTo>
                    <a:pt x="370" y="1759"/>
                  </a:lnTo>
                  <a:lnTo>
                    <a:pt x="371" y="1761"/>
                  </a:lnTo>
                  <a:lnTo>
                    <a:pt x="373" y="1761"/>
                  </a:lnTo>
                  <a:lnTo>
                    <a:pt x="371" y="1762"/>
                  </a:lnTo>
                  <a:lnTo>
                    <a:pt x="371" y="1766"/>
                  </a:lnTo>
                  <a:lnTo>
                    <a:pt x="371" y="1770"/>
                  </a:lnTo>
                  <a:lnTo>
                    <a:pt x="371" y="1774"/>
                  </a:lnTo>
                  <a:lnTo>
                    <a:pt x="370" y="1778"/>
                  </a:lnTo>
                  <a:lnTo>
                    <a:pt x="370" y="1780"/>
                  </a:lnTo>
                  <a:lnTo>
                    <a:pt x="368" y="1782"/>
                  </a:lnTo>
                  <a:lnTo>
                    <a:pt x="366" y="1782"/>
                  </a:lnTo>
                  <a:lnTo>
                    <a:pt x="366" y="1784"/>
                  </a:lnTo>
                  <a:lnTo>
                    <a:pt x="368" y="1786"/>
                  </a:lnTo>
                  <a:lnTo>
                    <a:pt x="368" y="1786"/>
                  </a:lnTo>
                  <a:lnTo>
                    <a:pt x="370" y="1788"/>
                  </a:lnTo>
                  <a:lnTo>
                    <a:pt x="370" y="1788"/>
                  </a:lnTo>
                  <a:lnTo>
                    <a:pt x="370" y="1792"/>
                  </a:lnTo>
                  <a:lnTo>
                    <a:pt x="368" y="1792"/>
                  </a:lnTo>
                  <a:lnTo>
                    <a:pt x="368" y="1790"/>
                  </a:lnTo>
                  <a:lnTo>
                    <a:pt x="368" y="1788"/>
                  </a:lnTo>
                  <a:lnTo>
                    <a:pt x="364" y="1807"/>
                  </a:lnTo>
                  <a:lnTo>
                    <a:pt x="364" y="1833"/>
                  </a:lnTo>
                  <a:lnTo>
                    <a:pt x="362" y="1831"/>
                  </a:lnTo>
                  <a:lnTo>
                    <a:pt x="360" y="1829"/>
                  </a:lnTo>
                  <a:lnTo>
                    <a:pt x="360" y="1831"/>
                  </a:lnTo>
                  <a:lnTo>
                    <a:pt x="358" y="1831"/>
                  </a:lnTo>
                  <a:lnTo>
                    <a:pt x="358" y="1833"/>
                  </a:lnTo>
                  <a:lnTo>
                    <a:pt x="360" y="1835"/>
                  </a:lnTo>
                  <a:lnTo>
                    <a:pt x="364" y="1835"/>
                  </a:lnTo>
                  <a:lnTo>
                    <a:pt x="360" y="1837"/>
                  </a:lnTo>
                  <a:lnTo>
                    <a:pt x="360" y="1839"/>
                  </a:lnTo>
                  <a:lnTo>
                    <a:pt x="360" y="1842"/>
                  </a:lnTo>
                  <a:lnTo>
                    <a:pt x="362" y="1846"/>
                  </a:lnTo>
                  <a:lnTo>
                    <a:pt x="360" y="1852"/>
                  </a:lnTo>
                  <a:lnTo>
                    <a:pt x="360" y="1852"/>
                  </a:lnTo>
                  <a:lnTo>
                    <a:pt x="358" y="1850"/>
                  </a:lnTo>
                  <a:lnTo>
                    <a:pt x="358" y="1848"/>
                  </a:lnTo>
                  <a:lnTo>
                    <a:pt x="358" y="1846"/>
                  </a:lnTo>
                  <a:lnTo>
                    <a:pt x="358" y="1850"/>
                  </a:lnTo>
                  <a:lnTo>
                    <a:pt x="358" y="1854"/>
                  </a:lnTo>
                  <a:lnTo>
                    <a:pt x="358" y="1856"/>
                  </a:lnTo>
                  <a:lnTo>
                    <a:pt x="358" y="1858"/>
                  </a:lnTo>
                  <a:lnTo>
                    <a:pt x="358" y="1862"/>
                  </a:lnTo>
                  <a:lnTo>
                    <a:pt x="358" y="1868"/>
                  </a:lnTo>
                  <a:lnTo>
                    <a:pt x="358" y="1866"/>
                  </a:lnTo>
                  <a:lnTo>
                    <a:pt x="356" y="1866"/>
                  </a:lnTo>
                  <a:lnTo>
                    <a:pt x="356" y="1862"/>
                  </a:lnTo>
                  <a:lnTo>
                    <a:pt x="356" y="1860"/>
                  </a:lnTo>
                  <a:lnTo>
                    <a:pt x="356" y="1866"/>
                  </a:lnTo>
                  <a:lnTo>
                    <a:pt x="356" y="1870"/>
                  </a:lnTo>
                  <a:lnTo>
                    <a:pt x="356" y="1872"/>
                  </a:lnTo>
                  <a:lnTo>
                    <a:pt x="356" y="1876"/>
                  </a:lnTo>
                  <a:lnTo>
                    <a:pt x="356" y="1880"/>
                  </a:lnTo>
                  <a:lnTo>
                    <a:pt x="356" y="1887"/>
                  </a:lnTo>
                  <a:lnTo>
                    <a:pt x="356" y="1885"/>
                  </a:lnTo>
                  <a:lnTo>
                    <a:pt x="354" y="1885"/>
                  </a:lnTo>
                  <a:lnTo>
                    <a:pt x="354" y="1882"/>
                  </a:lnTo>
                  <a:lnTo>
                    <a:pt x="354" y="1880"/>
                  </a:lnTo>
                  <a:lnTo>
                    <a:pt x="354" y="1885"/>
                  </a:lnTo>
                  <a:lnTo>
                    <a:pt x="354" y="1887"/>
                  </a:lnTo>
                  <a:lnTo>
                    <a:pt x="354" y="1889"/>
                  </a:lnTo>
                  <a:lnTo>
                    <a:pt x="354" y="1893"/>
                  </a:lnTo>
                  <a:lnTo>
                    <a:pt x="354" y="1895"/>
                  </a:lnTo>
                  <a:lnTo>
                    <a:pt x="354" y="1901"/>
                  </a:lnTo>
                  <a:lnTo>
                    <a:pt x="354" y="1907"/>
                  </a:lnTo>
                  <a:lnTo>
                    <a:pt x="352" y="1905"/>
                  </a:lnTo>
                  <a:lnTo>
                    <a:pt x="352" y="1905"/>
                  </a:lnTo>
                  <a:lnTo>
                    <a:pt x="352" y="1901"/>
                  </a:lnTo>
                  <a:lnTo>
                    <a:pt x="352" y="1899"/>
                  </a:lnTo>
                  <a:lnTo>
                    <a:pt x="350" y="1905"/>
                  </a:lnTo>
                  <a:lnTo>
                    <a:pt x="350" y="1907"/>
                  </a:lnTo>
                  <a:lnTo>
                    <a:pt x="352" y="1909"/>
                  </a:lnTo>
                  <a:lnTo>
                    <a:pt x="352" y="1913"/>
                  </a:lnTo>
                  <a:lnTo>
                    <a:pt x="352" y="1917"/>
                  </a:lnTo>
                  <a:lnTo>
                    <a:pt x="352" y="1923"/>
                  </a:lnTo>
                  <a:lnTo>
                    <a:pt x="350" y="1921"/>
                  </a:lnTo>
                  <a:lnTo>
                    <a:pt x="350" y="1919"/>
                  </a:lnTo>
                  <a:lnTo>
                    <a:pt x="350" y="1917"/>
                  </a:lnTo>
                  <a:lnTo>
                    <a:pt x="350" y="1915"/>
                  </a:lnTo>
                  <a:lnTo>
                    <a:pt x="350" y="1921"/>
                  </a:lnTo>
                  <a:lnTo>
                    <a:pt x="348" y="1924"/>
                  </a:lnTo>
                  <a:lnTo>
                    <a:pt x="348" y="1926"/>
                  </a:lnTo>
                  <a:lnTo>
                    <a:pt x="350" y="1930"/>
                  </a:lnTo>
                  <a:lnTo>
                    <a:pt x="350" y="1934"/>
                  </a:lnTo>
                  <a:lnTo>
                    <a:pt x="350" y="1942"/>
                  </a:lnTo>
                  <a:lnTo>
                    <a:pt x="348" y="1940"/>
                  </a:lnTo>
                  <a:lnTo>
                    <a:pt x="348" y="1938"/>
                  </a:lnTo>
                  <a:lnTo>
                    <a:pt x="348" y="1936"/>
                  </a:lnTo>
                  <a:lnTo>
                    <a:pt x="348" y="1934"/>
                  </a:lnTo>
                  <a:lnTo>
                    <a:pt x="346" y="1938"/>
                  </a:lnTo>
                  <a:lnTo>
                    <a:pt x="346" y="1942"/>
                  </a:lnTo>
                  <a:lnTo>
                    <a:pt x="346" y="1944"/>
                  </a:lnTo>
                  <a:lnTo>
                    <a:pt x="348" y="1946"/>
                  </a:lnTo>
                  <a:lnTo>
                    <a:pt x="348" y="1950"/>
                  </a:lnTo>
                  <a:lnTo>
                    <a:pt x="348" y="1954"/>
                  </a:lnTo>
                  <a:lnTo>
                    <a:pt x="348" y="1962"/>
                  </a:lnTo>
                  <a:lnTo>
                    <a:pt x="346" y="1960"/>
                  </a:lnTo>
                  <a:lnTo>
                    <a:pt x="346" y="1958"/>
                  </a:lnTo>
                  <a:lnTo>
                    <a:pt x="346" y="1956"/>
                  </a:lnTo>
                  <a:lnTo>
                    <a:pt x="346" y="1954"/>
                  </a:lnTo>
                  <a:lnTo>
                    <a:pt x="344" y="1958"/>
                  </a:lnTo>
                  <a:lnTo>
                    <a:pt x="344" y="1962"/>
                  </a:lnTo>
                  <a:lnTo>
                    <a:pt x="344" y="1964"/>
                  </a:lnTo>
                  <a:lnTo>
                    <a:pt x="344" y="1965"/>
                  </a:lnTo>
                  <a:lnTo>
                    <a:pt x="346" y="1967"/>
                  </a:lnTo>
                  <a:lnTo>
                    <a:pt x="346" y="1973"/>
                  </a:lnTo>
                  <a:lnTo>
                    <a:pt x="346" y="1977"/>
                  </a:lnTo>
                  <a:lnTo>
                    <a:pt x="344" y="1979"/>
                  </a:lnTo>
                  <a:lnTo>
                    <a:pt x="344" y="1979"/>
                  </a:lnTo>
                  <a:lnTo>
                    <a:pt x="344" y="1977"/>
                  </a:lnTo>
                  <a:lnTo>
                    <a:pt x="342" y="1975"/>
                  </a:lnTo>
                  <a:lnTo>
                    <a:pt x="342" y="1971"/>
                  </a:lnTo>
                  <a:lnTo>
                    <a:pt x="344" y="1969"/>
                  </a:lnTo>
                  <a:lnTo>
                    <a:pt x="342" y="1975"/>
                  </a:lnTo>
                  <a:lnTo>
                    <a:pt x="342" y="1979"/>
                  </a:lnTo>
                  <a:lnTo>
                    <a:pt x="342" y="1981"/>
                  </a:lnTo>
                  <a:lnTo>
                    <a:pt x="342" y="1985"/>
                  </a:lnTo>
                  <a:lnTo>
                    <a:pt x="344" y="1989"/>
                  </a:lnTo>
                  <a:lnTo>
                    <a:pt x="344" y="1993"/>
                  </a:lnTo>
                  <a:lnTo>
                    <a:pt x="344" y="2001"/>
                  </a:lnTo>
                  <a:lnTo>
                    <a:pt x="342" y="1999"/>
                  </a:lnTo>
                  <a:lnTo>
                    <a:pt x="342" y="1997"/>
                  </a:lnTo>
                  <a:lnTo>
                    <a:pt x="342" y="1995"/>
                  </a:lnTo>
                  <a:lnTo>
                    <a:pt x="340" y="1993"/>
                  </a:lnTo>
                  <a:lnTo>
                    <a:pt x="338" y="2005"/>
                  </a:lnTo>
                  <a:lnTo>
                    <a:pt x="340" y="2016"/>
                  </a:lnTo>
                  <a:lnTo>
                    <a:pt x="340" y="2028"/>
                  </a:lnTo>
                  <a:lnTo>
                    <a:pt x="340" y="2030"/>
                  </a:lnTo>
                  <a:lnTo>
                    <a:pt x="340" y="2030"/>
                  </a:lnTo>
                  <a:lnTo>
                    <a:pt x="338" y="2028"/>
                  </a:lnTo>
                  <a:lnTo>
                    <a:pt x="338" y="2024"/>
                  </a:lnTo>
                  <a:lnTo>
                    <a:pt x="338" y="2022"/>
                  </a:lnTo>
                  <a:lnTo>
                    <a:pt x="338" y="2020"/>
                  </a:lnTo>
                  <a:lnTo>
                    <a:pt x="336" y="2024"/>
                  </a:lnTo>
                  <a:lnTo>
                    <a:pt x="336" y="2028"/>
                  </a:lnTo>
                  <a:lnTo>
                    <a:pt x="338" y="2032"/>
                  </a:lnTo>
                  <a:lnTo>
                    <a:pt x="338" y="2038"/>
                  </a:lnTo>
                  <a:lnTo>
                    <a:pt x="338" y="2042"/>
                  </a:lnTo>
                  <a:lnTo>
                    <a:pt x="338" y="2047"/>
                  </a:lnTo>
                  <a:lnTo>
                    <a:pt x="338" y="2049"/>
                  </a:lnTo>
                  <a:lnTo>
                    <a:pt x="336" y="2049"/>
                  </a:lnTo>
                  <a:lnTo>
                    <a:pt x="336" y="2047"/>
                  </a:lnTo>
                  <a:lnTo>
                    <a:pt x="336" y="2044"/>
                  </a:lnTo>
                  <a:lnTo>
                    <a:pt x="336" y="2042"/>
                  </a:lnTo>
                  <a:lnTo>
                    <a:pt x="336" y="2040"/>
                  </a:lnTo>
                  <a:lnTo>
                    <a:pt x="336" y="2049"/>
                  </a:lnTo>
                  <a:lnTo>
                    <a:pt x="336" y="2055"/>
                  </a:lnTo>
                  <a:lnTo>
                    <a:pt x="336" y="2061"/>
                  </a:lnTo>
                  <a:lnTo>
                    <a:pt x="336" y="2071"/>
                  </a:lnTo>
                  <a:lnTo>
                    <a:pt x="336" y="2073"/>
                  </a:lnTo>
                  <a:lnTo>
                    <a:pt x="334" y="2073"/>
                  </a:lnTo>
                  <a:lnTo>
                    <a:pt x="334" y="2071"/>
                  </a:lnTo>
                  <a:lnTo>
                    <a:pt x="334" y="2067"/>
                  </a:lnTo>
                  <a:lnTo>
                    <a:pt x="334" y="2065"/>
                  </a:lnTo>
                  <a:lnTo>
                    <a:pt x="334" y="2063"/>
                  </a:lnTo>
                  <a:lnTo>
                    <a:pt x="332" y="2069"/>
                  </a:lnTo>
                  <a:lnTo>
                    <a:pt x="332" y="2073"/>
                  </a:lnTo>
                  <a:lnTo>
                    <a:pt x="334" y="2075"/>
                  </a:lnTo>
                  <a:lnTo>
                    <a:pt x="334" y="2079"/>
                  </a:lnTo>
                  <a:lnTo>
                    <a:pt x="334" y="2083"/>
                  </a:lnTo>
                  <a:lnTo>
                    <a:pt x="334" y="2086"/>
                  </a:lnTo>
                  <a:lnTo>
                    <a:pt x="334" y="2092"/>
                  </a:lnTo>
                  <a:lnTo>
                    <a:pt x="332" y="2092"/>
                  </a:lnTo>
                  <a:lnTo>
                    <a:pt x="332" y="2090"/>
                  </a:lnTo>
                  <a:lnTo>
                    <a:pt x="332" y="2088"/>
                  </a:lnTo>
                  <a:lnTo>
                    <a:pt x="332" y="2086"/>
                  </a:lnTo>
                  <a:lnTo>
                    <a:pt x="330" y="2098"/>
                  </a:lnTo>
                  <a:lnTo>
                    <a:pt x="330" y="2108"/>
                  </a:lnTo>
                  <a:lnTo>
                    <a:pt x="332" y="2118"/>
                  </a:lnTo>
                  <a:lnTo>
                    <a:pt x="332" y="2129"/>
                  </a:lnTo>
                  <a:lnTo>
                    <a:pt x="330" y="2131"/>
                  </a:lnTo>
                  <a:lnTo>
                    <a:pt x="330" y="2131"/>
                  </a:lnTo>
                  <a:lnTo>
                    <a:pt x="330" y="2129"/>
                  </a:lnTo>
                  <a:lnTo>
                    <a:pt x="330" y="2126"/>
                  </a:lnTo>
                  <a:lnTo>
                    <a:pt x="330" y="2124"/>
                  </a:lnTo>
                  <a:lnTo>
                    <a:pt x="330" y="2122"/>
                  </a:lnTo>
                  <a:lnTo>
                    <a:pt x="328" y="2122"/>
                  </a:lnTo>
                  <a:lnTo>
                    <a:pt x="327" y="2126"/>
                  </a:lnTo>
                  <a:lnTo>
                    <a:pt x="327" y="2129"/>
                  </a:lnTo>
                  <a:lnTo>
                    <a:pt x="328" y="2133"/>
                  </a:lnTo>
                  <a:lnTo>
                    <a:pt x="328" y="2137"/>
                  </a:lnTo>
                  <a:lnTo>
                    <a:pt x="330" y="2141"/>
                  </a:lnTo>
                  <a:lnTo>
                    <a:pt x="332" y="2143"/>
                  </a:lnTo>
                  <a:lnTo>
                    <a:pt x="332" y="2145"/>
                  </a:lnTo>
                  <a:lnTo>
                    <a:pt x="332" y="2147"/>
                  </a:lnTo>
                  <a:lnTo>
                    <a:pt x="330" y="2149"/>
                  </a:lnTo>
                  <a:lnTo>
                    <a:pt x="328" y="2151"/>
                  </a:lnTo>
                  <a:lnTo>
                    <a:pt x="328" y="2151"/>
                  </a:lnTo>
                  <a:lnTo>
                    <a:pt x="327" y="2155"/>
                  </a:lnTo>
                  <a:lnTo>
                    <a:pt x="327" y="2161"/>
                  </a:lnTo>
                  <a:lnTo>
                    <a:pt x="328" y="2167"/>
                  </a:lnTo>
                  <a:lnTo>
                    <a:pt x="325" y="2213"/>
                  </a:lnTo>
                  <a:lnTo>
                    <a:pt x="323" y="2270"/>
                  </a:lnTo>
                  <a:lnTo>
                    <a:pt x="325" y="2338"/>
                  </a:lnTo>
                  <a:lnTo>
                    <a:pt x="327" y="2323"/>
                  </a:lnTo>
                  <a:lnTo>
                    <a:pt x="327" y="2303"/>
                  </a:lnTo>
                  <a:lnTo>
                    <a:pt x="327" y="2286"/>
                  </a:lnTo>
                  <a:lnTo>
                    <a:pt x="328" y="2317"/>
                  </a:lnTo>
                  <a:lnTo>
                    <a:pt x="328" y="2342"/>
                  </a:lnTo>
                  <a:lnTo>
                    <a:pt x="327" y="2364"/>
                  </a:lnTo>
                  <a:lnTo>
                    <a:pt x="327" y="2364"/>
                  </a:lnTo>
                  <a:lnTo>
                    <a:pt x="328" y="2360"/>
                  </a:lnTo>
                  <a:lnTo>
                    <a:pt x="328" y="2358"/>
                  </a:lnTo>
                  <a:lnTo>
                    <a:pt x="328" y="2356"/>
                  </a:lnTo>
                  <a:lnTo>
                    <a:pt x="330" y="2360"/>
                  </a:lnTo>
                  <a:lnTo>
                    <a:pt x="330" y="2370"/>
                  </a:lnTo>
                  <a:lnTo>
                    <a:pt x="328" y="2381"/>
                  </a:lnTo>
                  <a:lnTo>
                    <a:pt x="328" y="2393"/>
                  </a:lnTo>
                  <a:lnTo>
                    <a:pt x="330" y="2391"/>
                  </a:lnTo>
                  <a:lnTo>
                    <a:pt x="330" y="2389"/>
                  </a:lnTo>
                  <a:lnTo>
                    <a:pt x="330" y="2387"/>
                  </a:lnTo>
                  <a:lnTo>
                    <a:pt x="330" y="2383"/>
                  </a:lnTo>
                  <a:lnTo>
                    <a:pt x="332" y="2403"/>
                  </a:lnTo>
                  <a:lnTo>
                    <a:pt x="332" y="2418"/>
                  </a:lnTo>
                  <a:lnTo>
                    <a:pt x="332" y="2438"/>
                  </a:lnTo>
                  <a:lnTo>
                    <a:pt x="334" y="2436"/>
                  </a:lnTo>
                  <a:lnTo>
                    <a:pt x="336" y="2436"/>
                  </a:lnTo>
                  <a:lnTo>
                    <a:pt x="336" y="2436"/>
                  </a:lnTo>
                  <a:lnTo>
                    <a:pt x="336" y="2438"/>
                  </a:lnTo>
                  <a:lnTo>
                    <a:pt x="336" y="2442"/>
                  </a:lnTo>
                  <a:lnTo>
                    <a:pt x="334" y="2444"/>
                  </a:lnTo>
                  <a:lnTo>
                    <a:pt x="334" y="2448"/>
                  </a:lnTo>
                  <a:lnTo>
                    <a:pt x="334" y="2451"/>
                  </a:lnTo>
                  <a:lnTo>
                    <a:pt x="336" y="2450"/>
                  </a:lnTo>
                  <a:lnTo>
                    <a:pt x="338" y="2450"/>
                  </a:lnTo>
                  <a:lnTo>
                    <a:pt x="338" y="2451"/>
                  </a:lnTo>
                  <a:lnTo>
                    <a:pt x="340" y="2457"/>
                  </a:lnTo>
                  <a:lnTo>
                    <a:pt x="340" y="2461"/>
                  </a:lnTo>
                  <a:lnTo>
                    <a:pt x="340" y="2465"/>
                  </a:lnTo>
                  <a:lnTo>
                    <a:pt x="340" y="2469"/>
                  </a:lnTo>
                  <a:lnTo>
                    <a:pt x="338" y="2471"/>
                  </a:lnTo>
                  <a:lnTo>
                    <a:pt x="340" y="2471"/>
                  </a:lnTo>
                  <a:lnTo>
                    <a:pt x="342" y="2475"/>
                  </a:lnTo>
                  <a:lnTo>
                    <a:pt x="344" y="2479"/>
                  </a:lnTo>
                  <a:lnTo>
                    <a:pt x="346" y="2483"/>
                  </a:lnTo>
                  <a:lnTo>
                    <a:pt x="346" y="2485"/>
                  </a:lnTo>
                  <a:lnTo>
                    <a:pt x="346" y="2489"/>
                  </a:lnTo>
                  <a:lnTo>
                    <a:pt x="344" y="2491"/>
                  </a:lnTo>
                  <a:lnTo>
                    <a:pt x="352" y="2510"/>
                  </a:lnTo>
                  <a:lnTo>
                    <a:pt x="358" y="2530"/>
                  </a:lnTo>
                  <a:lnTo>
                    <a:pt x="366" y="2553"/>
                  </a:lnTo>
                  <a:lnTo>
                    <a:pt x="373" y="2573"/>
                  </a:lnTo>
                  <a:lnTo>
                    <a:pt x="385" y="2592"/>
                  </a:lnTo>
                  <a:lnTo>
                    <a:pt x="399" y="2610"/>
                  </a:lnTo>
                  <a:lnTo>
                    <a:pt x="414" y="2621"/>
                  </a:lnTo>
                  <a:lnTo>
                    <a:pt x="434" y="2631"/>
                  </a:lnTo>
                  <a:lnTo>
                    <a:pt x="454" y="2631"/>
                  </a:lnTo>
                  <a:lnTo>
                    <a:pt x="514" y="2615"/>
                  </a:lnTo>
                  <a:lnTo>
                    <a:pt x="575" y="2588"/>
                  </a:lnTo>
                  <a:lnTo>
                    <a:pt x="633" y="2553"/>
                  </a:lnTo>
                  <a:lnTo>
                    <a:pt x="690" y="2512"/>
                  </a:lnTo>
                  <a:lnTo>
                    <a:pt x="743" y="2467"/>
                  </a:lnTo>
                  <a:lnTo>
                    <a:pt x="790" y="2422"/>
                  </a:lnTo>
                  <a:lnTo>
                    <a:pt x="829" y="2379"/>
                  </a:lnTo>
                  <a:lnTo>
                    <a:pt x="878" y="2327"/>
                  </a:lnTo>
                  <a:lnTo>
                    <a:pt x="921" y="2274"/>
                  </a:lnTo>
                  <a:lnTo>
                    <a:pt x="962" y="2217"/>
                  </a:lnTo>
                  <a:lnTo>
                    <a:pt x="976" y="2194"/>
                  </a:lnTo>
                  <a:lnTo>
                    <a:pt x="989" y="2172"/>
                  </a:lnTo>
                  <a:lnTo>
                    <a:pt x="1005" y="2151"/>
                  </a:lnTo>
                  <a:lnTo>
                    <a:pt x="1023" y="2133"/>
                  </a:lnTo>
                  <a:lnTo>
                    <a:pt x="1024" y="2129"/>
                  </a:lnTo>
                  <a:lnTo>
                    <a:pt x="1026" y="2126"/>
                  </a:lnTo>
                  <a:lnTo>
                    <a:pt x="1030" y="2124"/>
                  </a:lnTo>
                  <a:lnTo>
                    <a:pt x="1032" y="2120"/>
                  </a:lnTo>
                  <a:lnTo>
                    <a:pt x="1056" y="2126"/>
                  </a:lnTo>
                  <a:lnTo>
                    <a:pt x="1081" y="2133"/>
                  </a:lnTo>
                  <a:lnTo>
                    <a:pt x="1109" y="2145"/>
                  </a:lnTo>
                  <a:lnTo>
                    <a:pt x="1111" y="2145"/>
                  </a:lnTo>
                  <a:lnTo>
                    <a:pt x="1112" y="2143"/>
                  </a:lnTo>
                  <a:lnTo>
                    <a:pt x="1112" y="2143"/>
                  </a:lnTo>
                  <a:lnTo>
                    <a:pt x="1112" y="2141"/>
                  </a:lnTo>
                  <a:lnTo>
                    <a:pt x="1112" y="2139"/>
                  </a:lnTo>
                  <a:lnTo>
                    <a:pt x="1114" y="2139"/>
                  </a:lnTo>
                  <a:lnTo>
                    <a:pt x="1116" y="2139"/>
                  </a:lnTo>
                  <a:lnTo>
                    <a:pt x="1118" y="2141"/>
                  </a:lnTo>
                  <a:lnTo>
                    <a:pt x="1128" y="2106"/>
                  </a:lnTo>
                  <a:lnTo>
                    <a:pt x="1134" y="2073"/>
                  </a:lnTo>
                  <a:lnTo>
                    <a:pt x="1146" y="2044"/>
                  </a:lnTo>
                  <a:lnTo>
                    <a:pt x="1144" y="2042"/>
                  </a:lnTo>
                  <a:lnTo>
                    <a:pt x="1142" y="2040"/>
                  </a:lnTo>
                  <a:lnTo>
                    <a:pt x="1140" y="2040"/>
                  </a:lnTo>
                  <a:lnTo>
                    <a:pt x="1142" y="2038"/>
                  </a:lnTo>
                  <a:lnTo>
                    <a:pt x="1144" y="2036"/>
                  </a:lnTo>
                  <a:lnTo>
                    <a:pt x="1146" y="2034"/>
                  </a:lnTo>
                  <a:lnTo>
                    <a:pt x="1148" y="2032"/>
                  </a:lnTo>
                  <a:lnTo>
                    <a:pt x="1146" y="2030"/>
                  </a:lnTo>
                  <a:lnTo>
                    <a:pt x="1142" y="2028"/>
                  </a:lnTo>
                  <a:lnTo>
                    <a:pt x="1146" y="2028"/>
                  </a:lnTo>
                  <a:lnTo>
                    <a:pt x="1148" y="2026"/>
                  </a:lnTo>
                  <a:lnTo>
                    <a:pt x="1150" y="2022"/>
                  </a:lnTo>
                  <a:lnTo>
                    <a:pt x="1152" y="2016"/>
                  </a:lnTo>
                  <a:lnTo>
                    <a:pt x="1150" y="2012"/>
                  </a:lnTo>
                  <a:lnTo>
                    <a:pt x="1150" y="2012"/>
                  </a:lnTo>
                  <a:lnTo>
                    <a:pt x="1152" y="2012"/>
                  </a:lnTo>
                  <a:lnTo>
                    <a:pt x="1154" y="2010"/>
                  </a:lnTo>
                  <a:lnTo>
                    <a:pt x="1155" y="2008"/>
                  </a:lnTo>
                  <a:lnTo>
                    <a:pt x="1155" y="2005"/>
                  </a:lnTo>
                  <a:lnTo>
                    <a:pt x="1155" y="2003"/>
                  </a:lnTo>
                  <a:lnTo>
                    <a:pt x="1152" y="2003"/>
                  </a:lnTo>
                  <a:lnTo>
                    <a:pt x="1154" y="2003"/>
                  </a:lnTo>
                  <a:lnTo>
                    <a:pt x="1155" y="2001"/>
                  </a:lnTo>
                  <a:lnTo>
                    <a:pt x="1157" y="1999"/>
                  </a:lnTo>
                  <a:lnTo>
                    <a:pt x="1159" y="1997"/>
                  </a:lnTo>
                  <a:lnTo>
                    <a:pt x="1159" y="1995"/>
                  </a:lnTo>
                  <a:lnTo>
                    <a:pt x="1159" y="1993"/>
                  </a:lnTo>
                  <a:lnTo>
                    <a:pt x="1155" y="1991"/>
                  </a:lnTo>
                  <a:lnTo>
                    <a:pt x="1165" y="1975"/>
                  </a:lnTo>
                  <a:lnTo>
                    <a:pt x="1171" y="1960"/>
                  </a:lnTo>
                  <a:lnTo>
                    <a:pt x="1179" y="1942"/>
                  </a:lnTo>
                  <a:lnTo>
                    <a:pt x="1189" y="1928"/>
                  </a:lnTo>
                  <a:lnTo>
                    <a:pt x="1193" y="1915"/>
                  </a:lnTo>
                  <a:lnTo>
                    <a:pt x="1200" y="1897"/>
                  </a:lnTo>
                  <a:lnTo>
                    <a:pt x="1208" y="1878"/>
                  </a:lnTo>
                  <a:lnTo>
                    <a:pt x="1218" y="1858"/>
                  </a:lnTo>
                  <a:lnTo>
                    <a:pt x="1257" y="1798"/>
                  </a:lnTo>
                  <a:lnTo>
                    <a:pt x="1304" y="1735"/>
                  </a:lnTo>
                  <a:lnTo>
                    <a:pt x="1357" y="1673"/>
                  </a:lnTo>
                  <a:lnTo>
                    <a:pt x="1417" y="1612"/>
                  </a:lnTo>
                  <a:lnTo>
                    <a:pt x="1482" y="1558"/>
                  </a:lnTo>
                  <a:lnTo>
                    <a:pt x="1552" y="1509"/>
                  </a:lnTo>
                  <a:lnTo>
                    <a:pt x="1625" y="1468"/>
                  </a:lnTo>
                  <a:lnTo>
                    <a:pt x="1701" y="1438"/>
                  </a:lnTo>
                  <a:lnTo>
                    <a:pt x="1728" y="1431"/>
                  </a:lnTo>
                  <a:lnTo>
                    <a:pt x="1756" y="1425"/>
                  </a:lnTo>
                  <a:lnTo>
                    <a:pt x="1783" y="1417"/>
                  </a:lnTo>
                  <a:lnTo>
                    <a:pt x="1809" y="1409"/>
                  </a:lnTo>
                  <a:lnTo>
                    <a:pt x="1834" y="1401"/>
                  </a:lnTo>
                  <a:lnTo>
                    <a:pt x="1861" y="1397"/>
                  </a:lnTo>
                  <a:lnTo>
                    <a:pt x="1895" y="1397"/>
                  </a:lnTo>
                  <a:lnTo>
                    <a:pt x="1926" y="1403"/>
                  </a:lnTo>
                  <a:lnTo>
                    <a:pt x="1957" y="1413"/>
                  </a:lnTo>
                  <a:lnTo>
                    <a:pt x="1988" y="1423"/>
                  </a:lnTo>
                  <a:lnTo>
                    <a:pt x="2016" y="1433"/>
                  </a:lnTo>
                  <a:lnTo>
                    <a:pt x="2039" y="1444"/>
                  </a:lnTo>
                  <a:lnTo>
                    <a:pt x="2057" y="1456"/>
                  </a:lnTo>
                  <a:lnTo>
                    <a:pt x="2069" y="1474"/>
                  </a:lnTo>
                  <a:lnTo>
                    <a:pt x="2076" y="1499"/>
                  </a:lnTo>
                  <a:lnTo>
                    <a:pt x="2078" y="1501"/>
                  </a:lnTo>
                  <a:lnTo>
                    <a:pt x="2078" y="1501"/>
                  </a:lnTo>
                  <a:lnTo>
                    <a:pt x="2080" y="1501"/>
                  </a:lnTo>
                  <a:lnTo>
                    <a:pt x="2082" y="1507"/>
                  </a:lnTo>
                  <a:lnTo>
                    <a:pt x="2082" y="1509"/>
                  </a:lnTo>
                  <a:lnTo>
                    <a:pt x="2082" y="1513"/>
                  </a:lnTo>
                  <a:lnTo>
                    <a:pt x="2080" y="1515"/>
                  </a:lnTo>
                  <a:lnTo>
                    <a:pt x="2082" y="1515"/>
                  </a:lnTo>
                  <a:lnTo>
                    <a:pt x="2084" y="1517"/>
                  </a:lnTo>
                  <a:lnTo>
                    <a:pt x="2084" y="1517"/>
                  </a:lnTo>
                  <a:lnTo>
                    <a:pt x="2086" y="1518"/>
                  </a:lnTo>
                  <a:lnTo>
                    <a:pt x="2084" y="1522"/>
                  </a:lnTo>
                  <a:lnTo>
                    <a:pt x="2084" y="1524"/>
                  </a:lnTo>
                  <a:lnTo>
                    <a:pt x="2086" y="1526"/>
                  </a:lnTo>
                  <a:lnTo>
                    <a:pt x="2086" y="1528"/>
                  </a:lnTo>
                  <a:lnTo>
                    <a:pt x="2086" y="1528"/>
                  </a:lnTo>
                  <a:lnTo>
                    <a:pt x="2084" y="1532"/>
                  </a:lnTo>
                  <a:lnTo>
                    <a:pt x="2084" y="1536"/>
                  </a:lnTo>
                  <a:lnTo>
                    <a:pt x="2084" y="1534"/>
                  </a:lnTo>
                  <a:lnTo>
                    <a:pt x="2086" y="1532"/>
                  </a:lnTo>
                  <a:lnTo>
                    <a:pt x="2086" y="1532"/>
                  </a:lnTo>
                  <a:lnTo>
                    <a:pt x="2086" y="1544"/>
                  </a:lnTo>
                  <a:lnTo>
                    <a:pt x="2086" y="1563"/>
                  </a:lnTo>
                  <a:lnTo>
                    <a:pt x="2086" y="1587"/>
                  </a:lnTo>
                  <a:lnTo>
                    <a:pt x="2086" y="1610"/>
                  </a:lnTo>
                  <a:lnTo>
                    <a:pt x="2088" y="1632"/>
                  </a:lnTo>
                  <a:lnTo>
                    <a:pt x="2086" y="1634"/>
                  </a:lnTo>
                  <a:lnTo>
                    <a:pt x="2086" y="1632"/>
                  </a:lnTo>
                  <a:lnTo>
                    <a:pt x="2086" y="1630"/>
                  </a:lnTo>
                  <a:lnTo>
                    <a:pt x="2086" y="1628"/>
                  </a:lnTo>
                  <a:lnTo>
                    <a:pt x="2086" y="1624"/>
                  </a:lnTo>
                  <a:lnTo>
                    <a:pt x="2086" y="1622"/>
                  </a:lnTo>
                  <a:lnTo>
                    <a:pt x="2084" y="1632"/>
                  </a:lnTo>
                  <a:lnTo>
                    <a:pt x="2084" y="1643"/>
                  </a:lnTo>
                  <a:lnTo>
                    <a:pt x="2084" y="1651"/>
                  </a:lnTo>
                  <a:lnTo>
                    <a:pt x="2078" y="1657"/>
                  </a:lnTo>
                  <a:lnTo>
                    <a:pt x="2080" y="1661"/>
                  </a:lnTo>
                  <a:lnTo>
                    <a:pt x="2080" y="1665"/>
                  </a:lnTo>
                  <a:lnTo>
                    <a:pt x="2080" y="1669"/>
                  </a:lnTo>
                  <a:lnTo>
                    <a:pt x="2080" y="1673"/>
                  </a:lnTo>
                  <a:lnTo>
                    <a:pt x="2078" y="1677"/>
                  </a:lnTo>
                  <a:lnTo>
                    <a:pt x="2078" y="1682"/>
                  </a:lnTo>
                  <a:lnTo>
                    <a:pt x="2078" y="1688"/>
                  </a:lnTo>
                  <a:lnTo>
                    <a:pt x="2074" y="1698"/>
                  </a:lnTo>
                  <a:lnTo>
                    <a:pt x="2070" y="1716"/>
                  </a:lnTo>
                  <a:lnTo>
                    <a:pt x="2069" y="1733"/>
                  </a:lnTo>
                  <a:lnTo>
                    <a:pt x="2061" y="1757"/>
                  </a:lnTo>
                  <a:lnTo>
                    <a:pt x="2051" y="1788"/>
                  </a:lnTo>
                  <a:lnTo>
                    <a:pt x="2041" y="1823"/>
                  </a:lnTo>
                  <a:lnTo>
                    <a:pt x="2029" y="1854"/>
                  </a:lnTo>
                  <a:lnTo>
                    <a:pt x="1984" y="1954"/>
                  </a:lnTo>
                  <a:lnTo>
                    <a:pt x="1930" y="2051"/>
                  </a:lnTo>
                  <a:lnTo>
                    <a:pt x="1867" y="2145"/>
                  </a:lnTo>
                  <a:lnTo>
                    <a:pt x="1799" y="2235"/>
                  </a:lnTo>
                  <a:lnTo>
                    <a:pt x="1728" y="2317"/>
                  </a:lnTo>
                  <a:lnTo>
                    <a:pt x="1820" y="2258"/>
                  </a:lnTo>
                  <a:lnTo>
                    <a:pt x="1906" y="2196"/>
                  </a:lnTo>
                  <a:lnTo>
                    <a:pt x="1986" y="2129"/>
                  </a:lnTo>
                  <a:lnTo>
                    <a:pt x="2061" y="2059"/>
                  </a:lnTo>
                  <a:lnTo>
                    <a:pt x="2131" y="1983"/>
                  </a:lnTo>
                  <a:lnTo>
                    <a:pt x="2196" y="1901"/>
                  </a:lnTo>
                  <a:lnTo>
                    <a:pt x="2254" y="1815"/>
                  </a:lnTo>
                  <a:lnTo>
                    <a:pt x="2311" y="1727"/>
                  </a:lnTo>
                  <a:lnTo>
                    <a:pt x="2366" y="1636"/>
                  </a:lnTo>
                  <a:lnTo>
                    <a:pt x="2420" y="1546"/>
                  </a:lnTo>
                  <a:lnTo>
                    <a:pt x="2477" y="1458"/>
                  </a:lnTo>
                  <a:lnTo>
                    <a:pt x="2516" y="1401"/>
                  </a:lnTo>
                  <a:lnTo>
                    <a:pt x="2532" y="1376"/>
                  </a:lnTo>
                  <a:lnTo>
                    <a:pt x="2546" y="1349"/>
                  </a:lnTo>
                  <a:lnTo>
                    <a:pt x="2563" y="1325"/>
                  </a:lnTo>
                  <a:lnTo>
                    <a:pt x="2569" y="1325"/>
                  </a:lnTo>
                  <a:lnTo>
                    <a:pt x="2573" y="1319"/>
                  </a:lnTo>
                  <a:lnTo>
                    <a:pt x="2577" y="1312"/>
                  </a:lnTo>
                  <a:lnTo>
                    <a:pt x="2581" y="1306"/>
                  </a:lnTo>
                  <a:lnTo>
                    <a:pt x="2600" y="1312"/>
                  </a:lnTo>
                  <a:lnTo>
                    <a:pt x="2620" y="1315"/>
                  </a:lnTo>
                  <a:lnTo>
                    <a:pt x="2639" y="1323"/>
                  </a:lnTo>
                  <a:lnTo>
                    <a:pt x="2659" y="1337"/>
                  </a:lnTo>
                  <a:lnTo>
                    <a:pt x="2661" y="1335"/>
                  </a:lnTo>
                  <a:lnTo>
                    <a:pt x="2663" y="1335"/>
                  </a:lnTo>
                  <a:lnTo>
                    <a:pt x="2663" y="1333"/>
                  </a:lnTo>
                  <a:lnTo>
                    <a:pt x="2663" y="1331"/>
                  </a:lnTo>
                  <a:lnTo>
                    <a:pt x="2665" y="1329"/>
                  </a:lnTo>
                  <a:lnTo>
                    <a:pt x="2667" y="1329"/>
                  </a:lnTo>
                  <a:lnTo>
                    <a:pt x="2669" y="1331"/>
                  </a:lnTo>
                  <a:lnTo>
                    <a:pt x="2671" y="1333"/>
                  </a:lnTo>
                  <a:lnTo>
                    <a:pt x="2673" y="1335"/>
                  </a:lnTo>
                  <a:lnTo>
                    <a:pt x="2673" y="1335"/>
                  </a:lnTo>
                  <a:lnTo>
                    <a:pt x="2657" y="1370"/>
                  </a:lnTo>
                  <a:lnTo>
                    <a:pt x="2639" y="1403"/>
                  </a:lnTo>
                  <a:lnTo>
                    <a:pt x="2618" y="1437"/>
                  </a:lnTo>
                  <a:lnTo>
                    <a:pt x="2526" y="1583"/>
                  </a:lnTo>
                  <a:lnTo>
                    <a:pt x="2438" y="1737"/>
                  </a:lnTo>
                  <a:lnTo>
                    <a:pt x="2370" y="1862"/>
                  </a:lnTo>
                  <a:lnTo>
                    <a:pt x="2303" y="1989"/>
                  </a:lnTo>
                  <a:lnTo>
                    <a:pt x="2239" y="2118"/>
                  </a:lnTo>
                  <a:lnTo>
                    <a:pt x="2178" y="2250"/>
                  </a:lnTo>
                  <a:lnTo>
                    <a:pt x="2168" y="2284"/>
                  </a:lnTo>
                  <a:lnTo>
                    <a:pt x="2158" y="2315"/>
                  </a:lnTo>
                  <a:lnTo>
                    <a:pt x="2149" y="2346"/>
                  </a:lnTo>
                  <a:lnTo>
                    <a:pt x="2147" y="2346"/>
                  </a:lnTo>
                  <a:lnTo>
                    <a:pt x="2145" y="2346"/>
                  </a:lnTo>
                  <a:lnTo>
                    <a:pt x="2145" y="2346"/>
                  </a:lnTo>
                  <a:lnTo>
                    <a:pt x="2145" y="2350"/>
                  </a:lnTo>
                  <a:lnTo>
                    <a:pt x="2145" y="2354"/>
                  </a:lnTo>
                  <a:lnTo>
                    <a:pt x="2145" y="2358"/>
                  </a:lnTo>
                  <a:lnTo>
                    <a:pt x="2145" y="2362"/>
                  </a:lnTo>
                  <a:lnTo>
                    <a:pt x="2143" y="2366"/>
                  </a:lnTo>
                  <a:lnTo>
                    <a:pt x="2141" y="2371"/>
                  </a:lnTo>
                  <a:lnTo>
                    <a:pt x="2139" y="2377"/>
                  </a:lnTo>
                  <a:lnTo>
                    <a:pt x="2135" y="2381"/>
                  </a:lnTo>
                  <a:lnTo>
                    <a:pt x="2137" y="2383"/>
                  </a:lnTo>
                  <a:lnTo>
                    <a:pt x="2137" y="2387"/>
                  </a:lnTo>
                  <a:lnTo>
                    <a:pt x="2137" y="2393"/>
                  </a:lnTo>
                  <a:lnTo>
                    <a:pt x="2137" y="2397"/>
                  </a:lnTo>
                  <a:lnTo>
                    <a:pt x="2137" y="2395"/>
                  </a:lnTo>
                  <a:lnTo>
                    <a:pt x="2135" y="2395"/>
                  </a:lnTo>
                  <a:lnTo>
                    <a:pt x="2135" y="2393"/>
                  </a:lnTo>
                  <a:lnTo>
                    <a:pt x="2135" y="2391"/>
                  </a:lnTo>
                  <a:lnTo>
                    <a:pt x="2135" y="2401"/>
                  </a:lnTo>
                  <a:lnTo>
                    <a:pt x="2135" y="2412"/>
                  </a:lnTo>
                  <a:lnTo>
                    <a:pt x="2135" y="2432"/>
                  </a:lnTo>
                  <a:lnTo>
                    <a:pt x="2135" y="2434"/>
                  </a:lnTo>
                  <a:lnTo>
                    <a:pt x="2133" y="2434"/>
                  </a:lnTo>
                  <a:lnTo>
                    <a:pt x="2133" y="2432"/>
                  </a:lnTo>
                  <a:lnTo>
                    <a:pt x="2133" y="2428"/>
                  </a:lnTo>
                  <a:lnTo>
                    <a:pt x="2133" y="2424"/>
                  </a:lnTo>
                  <a:lnTo>
                    <a:pt x="2133" y="2420"/>
                  </a:lnTo>
                  <a:lnTo>
                    <a:pt x="2133" y="2416"/>
                  </a:lnTo>
                  <a:lnTo>
                    <a:pt x="2133" y="2412"/>
                  </a:lnTo>
                  <a:lnTo>
                    <a:pt x="2133" y="2411"/>
                  </a:lnTo>
                  <a:lnTo>
                    <a:pt x="2131" y="2424"/>
                  </a:lnTo>
                  <a:lnTo>
                    <a:pt x="2133" y="2436"/>
                  </a:lnTo>
                  <a:lnTo>
                    <a:pt x="2137" y="2448"/>
                  </a:lnTo>
                  <a:lnTo>
                    <a:pt x="2135" y="2455"/>
                  </a:lnTo>
                  <a:lnTo>
                    <a:pt x="2139" y="2457"/>
                  </a:lnTo>
                  <a:lnTo>
                    <a:pt x="2141" y="2461"/>
                  </a:lnTo>
                  <a:lnTo>
                    <a:pt x="2143" y="2465"/>
                  </a:lnTo>
                  <a:lnTo>
                    <a:pt x="2201" y="2440"/>
                  </a:lnTo>
                  <a:lnTo>
                    <a:pt x="2256" y="2407"/>
                  </a:lnTo>
                  <a:lnTo>
                    <a:pt x="2307" y="2370"/>
                  </a:lnTo>
                  <a:lnTo>
                    <a:pt x="2356" y="2329"/>
                  </a:lnTo>
                  <a:lnTo>
                    <a:pt x="2401" y="2286"/>
                  </a:lnTo>
                  <a:lnTo>
                    <a:pt x="2446" y="2241"/>
                  </a:lnTo>
                  <a:lnTo>
                    <a:pt x="2536" y="2147"/>
                  </a:lnTo>
                  <a:lnTo>
                    <a:pt x="2620" y="2049"/>
                  </a:lnTo>
                  <a:lnTo>
                    <a:pt x="2702" y="1946"/>
                  </a:lnTo>
                  <a:lnTo>
                    <a:pt x="2780" y="1837"/>
                  </a:lnTo>
                  <a:lnTo>
                    <a:pt x="2827" y="1770"/>
                  </a:lnTo>
                  <a:lnTo>
                    <a:pt x="2872" y="1704"/>
                  </a:lnTo>
                  <a:lnTo>
                    <a:pt x="2911" y="1641"/>
                  </a:lnTo>
                  <a:lnTo>
                    <a:pt x="2917" y="1630"/>
                  </a:lnTo>
                  <a:lnTo>
                    <a:pt x="2921" y="1616"/>
                  </a:lnTo>
                  <a:lnTo>
                    <a:pt x="2929" y="1610"/>
                  </a:lnTo>
                  <a:lnTo>
                    <a:pt x="2931" y="1597"/>
                  </a:lnTo>
                  <a:lnTo>
                    <a:pt x="2937" y="1585"/>
                  </a:lnTo>
                  <a:lnTo>
                    <a:pt x="2939" y="1573"/>
                  </a:lnTo>
                  <a:lnTo>
                    <a:pt x="2941" y="1569"/>
                  </a:lnTo>
                  <a:lnTo>
                    <a:pt x="2942" y="1567"/>
                  </a:lnTo>
                  <a:lnTo>
                    <a:pt x="2944" y="1565"/>
                  </a:lnTo>
                  <a:lnTo>
                    <a:pt x="2946" y="1565"/>
                  </a:lnTo>
                  <a:lnTo>
                    <a:pt x="2948" y="1563"/>
                  </a:lnTo>
                  <a:lnTo>
                    <a:pt x="2948" y="1563"/>
                  </a:lnTo>
                  <a:lnTo>
                    <a:pt x="2946" y="1561"/>
                  </a:lnTo>
                  <a:lnTo>
                    <a:pt x="2944" y="1561"/>
                  </a:lnTo>
                  <a:lnTo>
                    <a:pt x="2944" y="1559"/>
                  </a:lnTo>
                  <a:lnTo>
                    <a:pt x="2944" y="1559"/>
                  </a:lnTo>
                  <a:lnTo>
                    <a:pt x="2946" y="1559"/>
                  </a:lnTo>
                  <a:lnTo>
                    <a:pt x="2950" y="1559"/>
                  </a:lnTo>
                  <a:lnTo>
                    <a:pt x="2948" y="1558"/>
                  </a:lnTo>
                  <a:lnTo>
                    <a:pt x="2948" y="1554"/>
                  </a:lnTo>
                  <a:lnTo>
                    <a:pt x="2948" y="1552"/>
                  </a:lnTo>
                  <a:lnTo>
                    <a:pt x="2950" y="1550"/>
                  </a:lnTo>
                  <a:lnTo>
                    <a:pt x="2954" y="1548"/>
                  </a:lnTo>
                  <a:lnTo>
                    <a:pt x="2952" y="1548"/>
                  </a:lnTo>
                  <a:lnTo>
                    <a:pt x="2950" y="1546"/>
                  </a:lnTo>
                  <a:lnTo>
                    <a:pt x="2952" y="1544"/>
                  </a:lnTo>
                  <a:lnTo>
                    <a:pt x="2954" y="1542"/>
                  </a:lnTo>
                  <a:lnTo>
                    <a:pt x="2956" y="1540"/>
                  </a:lnTo>
                  <a:lnTo>
                    <a:pt x="2958" y="1538"/>
                  </a:lnTo>
                  <a:lnTo>
                    <a:pt x="2958" y="1538"/>
                  </a:lnTo>
                  <a:lnTo>
                    <a:pt x="2958" y="1536"/>
                  </a:lnTo>
                  <a:lnTo>
                    <a:pt x="2956" y="1536"/>
                  </a:lnTo>
                  <a:lnTo>
                    <a:pt x="2956" y="1536"/>
                  </a:lnTo>
                  <a:lnTo>
                    <a:pt x="2954" y="1536"/>
                  </a:lnTo>
                  <a:lnTo>
                    <a:pt x="2958" y="1528"/>
                  </a:lnTo>
                  <a:lnTo>
                    <a:pt x="2962" y="1522"/>
                  </a:lnTo>
                  <a:lnTo>
                    <a:pt x="2968" y="1517"/>
                  </a:lnTo>
                  <a:lnTo>
                    <a:pt x="2972" y="1509"/>
                  </a:lnTo>
                  <a:lnTo>
                    <a:pt x="2972" y="1509"/>
                  </a:lnTo>
                  <a:lnTo>
                    <a:pt x="2970" y="1509"/>
                  </a:lnTo>
                  <a:lnTo>
                    <a:pt x="2968" y="1507"/>
                  </a:lnTo>
                  <a:lnTo>
                    <a:pt x="2968" y="1507"/>
                  </a:lnTo>
                  <a:lnTo>
                    <a:pt x="2972" y="1499"/>
                  </a:lnTo>
                  <a:lnTo>
                    <a:pt x="2976" y="1493"/>
                  </a:lnTo>
                  <a:lnTo>
                    <a:pt x="2982" y="1487"/>
                  </a:lnTo>
                  <a:lnTo>
                    <a:pt x="2985" y="1481"/>
                  </a:lnTo>
                  <a:lnTo>
                    <a:pt x="2985" y="1479"/>
                  </a:lnTo>
                  <a:lnTo>
                    <a:pt x="2984" y="1479"/>
                  </a:lnTo>
                  <a:lnTo>
                    <a:pt x="2982" y="1479"/>
                  </a:lnTo>
                  <a:lnTo>
                    <a:pt x="2980" y="1479"/>
                  </a:lnTo>
                  <a:lnTo>
                    <a:pt x="3001" y="1440"/>
                  </a:lnTo>
                  <a:lnTo>
                    <a:pt x="3027" y="1399"/>
                  </a:lnTo>
                  <a:lnTo>
                    <a:pt x="3064" y="1356"/>
                  </a:lnTo>
                  <a:lnTo>
                    <a:pt x="3077" y="1356"/>
                  </a:lnTo>
                  <a:lnTo>
                    <a:pt x="3089" y="1360"/>
                  </a:lnTo>
                  <a:lnTo>
                    <a:pt x="3101" y="1362"/>
                  </a:lnTo>
                  <a:lnTo>
                    <a:pt x="3115" y="1364"/>
                  </a:lnTo>
                  <a:lnTo>
                    <a:pt x="3118" y="1368"/>
                  </a:lnTo>
                  <a:lnTo>
                    <a:pt x="3122" y="1372"/>
                  </a:lnTo>
                  <a:lnTo>
                    <a:pt x="3126" y="1374"/>
                  </a:lnTo>
                  <a:lnTo>
                    <a:pt x="3132" y="1374"/>
                  </a:lnTo>
                  <a:lnTo>
                    <a:pt x="3136" y="1376"/>
                  </a:lnTo>
                  <a:lnTo>
                    <a:pt x="3142" y="1380"/>
                  </a:lnTo>
                  <a:lnTo>
                    <a:pt x="3146" y="1378"/>
                  </a:lnTo>
                  <a:lnTo>
                    <a:pt x="3152" y="1378"/>
                  </a:lnTo>
                  <a:lnTo>
                    <a:pt x="3156" y="1378"/>
                  </a:lnTo>
                  <a:lnTo>
                    <a:pt x="3161" y="1380"/>
                  </a:lnTo>
                  <a:lnTo>
                    <a:pt x="3161" y="1399"/>
                  </a:lnTo>
                  <a:lnTo>
                    <a:pt x="3154" y="1421"/>
                  </a:lnTo>
                  <a:lnTo>
                    <a:pt x="3144" y="1442"/>
                  </a:lnTo>
                  <a:lnTo>
                    <a:pt x="3132" y="1464"/>
                  </a:lnTo>
                  <a:lnTo>
                    <a:pt x="3089" y="1546"/>
                  </a:lnTo>
                  <a:lnTo>
                    <a:pt x="3044" y="1624"/>
                  </a:lnTo>
                  <a:lnTo>
                    <a:pt x="3023" y="1669"/>
                  </a:lnTo>
                  <a:lnTo>
                    <a:pt x="3005" y="1718"/>
                  </a:lnTo>
                  <a:lnTo>
                    <a:pt x="2958" y="1833"/>
                  </a:lnTo>
                  <a:lnTo>
                    <a:pt x="2907" y="1950"/>
                  </a:lnTo>
                  <a:lnTo>
                    <a:pt x="2860" y="2069"/>
                  </a:lnTo>
                  <a:lnTo>
                    <a:pt x="2817" y="2188"/>
                  </a:lnTo>
                  <a:lnTo>
                    <a:pt x="2813" y="2206"/>
                  </a:lnTo>
                  <a:lnTo>
                    <a:pt x="2811" y="2227"/>
                  </a:lnTo>
                  <a:lnTo>
                    <a:pt x="2811" y="2254"/>
                  </a:lnTo>
                  <a:lnTo>
                    <a:pt x="2810" y="2252"/>
                  </a:lnTo>
                  <a:lnTo>
                    <a:pt x="2810" y="2250"/>
                  </a:lnTo>
                  <a:lnTo>
                    <a:pt x="2810" y="2248"/>
                  </a:lnTo>
                  <a:lnTo>
                    <a:pt x="2808" y="2245"/>
                  </a:lnTo>
                  <a:lnTo>
                    <a:pt x="2808" y="2243"/>
                  </a:lnTo>
                  <a:lnTo>
                    <a:pt x="2808" y="2241"/>
                  </a:lnTo>
                  <a:lnTo>
                    <a:pt x="2808" y="2243"/>
                  </a:lnTo>
                  <a:lnTo>
                    <a:pt x="2808" y="2245"/>
                  </a:lnTo>
                  <a:lnTo>
                    <a:pt x="2808" y="2248"/>
                  </a:lnTo>
                  <a:lnTo>
                    <a:pt x="2808" y="2256"/>
                  </a:lnTo>
                  <a:lnTo>
                    <a:pt x="2806" y="2268"/>
                  </a:lnTo>
                  <a:lnTo>
                    <a:pt x="2806" y="2286"/>
                  </a:lnTo>
                  <a:lnTo>
                    <a:pt x="2806" y="2301"/>
                  </a:lnTo>
                  <a:lnTo>
                    <a:pt x="2808" y="2315"/>
                  </a:lnTo>
                  <a:lnTo>
                    <a:pt x="2808" y="2317"/>
                  </a:lnTo>
                  <a:lnTo>
                    <a:pt x="2810" y="2319"/>
                  </a:lnTo>
                  <a:lnTo>
                    <a:pt x="2811" y="2323"/>
                  </a:lnTo>
                  <a:lnTo>
                    <a:pt x="2813" y="2325"/>
                  </a:lnTo>
                  <a:lnTo>
                    <a:pt x="2813" y="2329"/>
                  </a:lnTo>
                  <a:lnTo>
                    <a:pt x="2813" y="2332"/>
                  </a:lnTo>
                  <a:lnTo>
                    <a:pt x="2811" y="2334"/>
                  </a:lnTo>
                  <a:lnTo>
                    <a:pt x="2815" y="2340"/>
                  </a:lnTo>
                  <a:lnTo>
                    <a:pt x="2819" y="2350"/>
                  </a:lnTo>
                  <a:lnTo>
                    <a:pt x="2825" y="2360"/>
                  </a:lnTo>
                  <a:lnTo>
                    <a:pt x="2833" y="2368"/>
                  </a:lnTo>
                  <a:lnTo>
                    <a:pt x="2886" y="2360"/>
                  </a:lnTo>
                  <a:lnTo>
                    <a:pt x="2933" y="2344"/>
                  </a:lnTo>
                  <a:lnTo>
                    <a:pt x="2974" y="2323"/>
                  </a:lnTo>
                  <a:lnTo>
                    <a:pt x="3009" y="2297"/>
                  </a:lnTo>
                  <a:lnTo>
                    <a:pt x="3042" y="2270"/>
                  </a:lnTo>
                  <a:lnTo>
                    <a:pt x="3042" y="2270"/>
                  </a:lnTo>
                  <a:lnTo>
                    <a:pt x="3042" y="2270"/>
                  </a:lnTo>
                  <a:lnTo>
                    <a:pt x="3044" y="2270"/>
                  </a:lnTo>
                  <a:lnTo>
                    <a:pt x="3046" y="2270"/>
                  </a:lnTo>
                  <a:lnTo>
                    <a:pt x="3060" y="2184"/>
                  </a:lnTo>
                  <a:lnTo>
                    <a:pt x="3075" y="2100"/>
                  </a:lnTo>
                  <a:lnTo>
                    <a:pt x="3095" y="2016"/>
                  </a:lnTo>
                  <a:lnTo>
                    <a:pt x="3095" y="2016"/>
                  </a:lnTo>
                  <a:lnTo>
                    <a:pt x="3093" y="2014"/>
                  </a:lnTo>
                  <a:lnTo>
                    <a:pt x="3091" y="2014"/>
                  </a:lnTo>
                  <a:lnTo>
                    <a:pt x="3093" y="2014"/>
                  </a:lnTo>
                  <a:lnTo>
                    <a:pt x="3097" y="2014"/>
                  </a:lnTo>
                  <a:lnTo>
                    <a:pt x="3099" y="2012"/>
                  </a:lnTo>
                  <a:lnTo>
                    <a:pt x="3101" y="2008"/>
                  </a:lnTo>
                  <a:lnTo>
                    <a:pt x="3101" y="2005"/>
                  </a:lnTo>
                  <a:lnTo>
                    <a:pt x="3099" y="2003"/>
                  </a:lnTo>
                  <a:lnTo>
                    <a:pt x="3095" y="2001"/>
                  </a:lnTo>
                  <a:lnTo>
                    <a:pt x="3099" y="1999"/>
                  </a:lnTo>
                  <a:lnTo>
                    <a:pt x="3101" y="1997"/>
                  </a:lnTo>
                  <a:lnTo>
                    <a:pt x="3105" y="1995"/>
                  </a:lnTo>
                  <a:lnTo>
                    <a:pt x="3107" y="1991"/>
                  </a:lnTo>
                  <a:lnTo>
                    <a:pt x="3109" y="1985"/>
                  </a:lnTo>
                  <a:lnTo>
                    <a:pt x="3109" y="1981"/>
                  </a:lnTo>
                  <a:lnTo>
                    <a:pt x="3107" y="1977"/>
                  </a:lnTo>
                  <a:lnTo>
                    <a:pt x="3105" y="1973"/>
                  </a:lnTo>
                  <a:lnTo>
                    <a:pt x="3107" y="1973"/>
                  </a:lnTo>
                  <a:lnTo>
                    <a:pt x="3111" y="1971"/>
                  </a:lnTo>
                  <a:lnTo>
                    <a:pt x="3113" y="1967"/>
                  </a:lnTo>
                  <a:lnTo>
                    <a:pt x="3113" y="1964"/>
                  </a:lnTo>
                  <a:lnTo>
                    <a:pt x="3111" y="1958"/>
                  </a:lnTo>
                  <a:lnTo>
                    <a:pt x="3113" y="1960"/>
                  </a:lnTo>
                  <a:lnTo>
                    <a:pt x="3115" y="1958"/>
                  </a:lnTo>
                  <a:lnTo>
                    <a:pt x="3115" y="1956"/>
                  </a:lnTo>
                  <a:lnTo>
                    <a:pt x="3115" y="1954"/>
                  </a:lnTo>
                  <a:lnTo>
                    <a:pt x="3115" y="1952"/>
                  </a:lnTo>
                  <a:lnTo>
                    <a:pt x="3115" y="1952"/>
                  </a:lnTo>
                  <a:lnTo>
                    <a:pt x="3115" y="1950"/>
                  </a:lnTo>
                  <a:lnTo>
                    <a:pt x="3116" y="1952"/>
                  </a:lnTo>
                  <a:lnTo>
                    <a:pt x="3116" y="1948"/>
                  </a:lnTo>
                  <a:lnTo>
                    <a:pt x="3118" y="1942"/>
                  </a:lnTo>
                  <a:lnTo>
                    <a:pt x="3120" y="1938"/>
                  </a:lnTo>
                  <a:lnTo>
                    <a:pt x="3124" y="1934"/>
                  </a:lnTo>
                  <a:lnTo>
                    <a:pt x="3124" y="1930"/>
                  </a:lnTo>
                  <a:lnTo>
                    <a:pt x="3124" y="1928"/>
                  </a:lnTo>
                  <a:lnTo>
                    <a:pt x="3122" y="1926"/>
                  </a:lnTo>
                  <a:lnTo>
                    <a:pt x="3122" y="1924"/>
                  </a:lnTo>
                  <a:lnTo>
                    <a:pt x="3124" y="1924"/>
                  </a:lnTo>
                  <a:lnTo>
                    <a:pt x="3128" y="1924"/>
                  </a:lnTo>
                  <a:lnTo>
                    <a:pt x="3128" y="1921"/>
                  </a:lnTo>
                  <a:lnTo>
                    <a:pt x="3128" y="1917"/>
                  </a:lnTo>
                  <a:lnTo>
                    <a:pt x="3128" y="1917"/>
                  </a:lnTo>
                  <a:lnTo>
                    <a:pt x="3128" y="1915"/>
                  </a:lnTo>
                  <a:lnTo>
                    <a:pt x="3128" y="1913"/>
                  </a:lnTo>
                  <a:lnTo>
                    <a:pt x="3132" y="1913"/>
                  </a:lnTo>
                  <a:lnTo>
                    <a:pt x="3132" y="1909"/>
                  </a:lnTo>
                  <a:lnTo>
                    <a:pt x="3132" y="1907"/>
                  </a:lnTo>
                  <a:lnTo>
                    <a:pt x="3132" y="1905"/>
                  </a:lnTo>
                  <a:lnTo>
                    <a:pt x="3132" y="1903"/>
                  </a:lnTo>
                  <a:lnTo>
                    <a:pt x="3134" y="1903"/>
                  </a:lnTo>
                  <a:lnTo>
                    <a:pt x="3136" y="1903"/>
                  </a:lnTo>
                  <a:lnTo>
                    <a:pt x="3136" y="1897"/>
                  </a:lnTo>
                  <a:lnTo>
                    <a:pt x="3138" y="1893"/>
                  </a:lnTo>
                  <a:lnTo>
                    <a:pt x="3140" y="1889"/>
                  </a:lnTo>
                  <a:lnTo>
                    <a:pt x="3142" y="1883"/>
                  </a:lnTo>
                  <a:lnTo>
                    <a:pt x="3144" y="1880"/>
                  </a:lnTo>
                  <a:lnTo>
                    <a:pt x="3144" y="1876"/>
                  </a:lnTo>
                  <a:lnTo>
                    <a:pt x="3144" y="1872"/>
                  </a:lnTo>
                  <a:lnTo>
                    <a:pt x="3148" y="1868"/>
                  </a:lnTo>
                  <a:lnTo>
                    <a:pt x="3150" y="1864"/>
                  </a:lnTo>
                  <a:lnTo>
                    <a:pt x="3152" y="1860"/>
                  </a:lnTo>
                  <a:lnTo>
                    <a:pt x="3152" y="1856"/>
                  </a:lnTo>
                  <a:lnTo>
                    <a:pt x="3154" y="1852"/>
                  </a:lnTo>
                  <a:lnTo>
                    <a:pt x="3156" y="1850"/>
                  </a:lnTo>
                  <a:lnTo>
                    <a:pt x="3160" y="1848"/>
                  </a:lnTo>
                  <a:lnTo>
                    <a:pt x="3158" y="1844"/>
                  </a:lnTo>
                  <a:lnTo>
                    <a:pt x="3160" y="1839"/>
                  </a:lnTo>
                  <a:lnTo>
                    <a:pt x="3161" y="1835"/>
                  </a:lnTo>
                  <a:lnTo>
                    <a:pt x="3163" y="1831"/>
                  </a:lnTo>
                  <a:lnTo>
                    <a:pt x="3165" y="1829"/>
                  </a:lnTo>
                  <a:lnTo>
                    <a:pt x="3165" y="1825"/>
                  </a:lnTo>
                  <a:lnTo>
                    <a:pt x="3165" y="1821"/>
                  </a:lnTo>
                  <a:lnTo>
                    <a:pt x="3177" y="1803"/>
                  </a:lnTo>
                  <a:lnTo>
                    <a:pt x="3185" y="1786"/>
                  </a:lnTo>
                  <a:lnTo>
                    <a:pt x="3191" y="1768"/>
                  </a:lnTo>
                  <a:lnTo>
                    <a:pt x="3230" y="1700"/>
                  </a:lnTo>
                  <a:lnTo>
                    <a:pt x="3271" y="1630"/>
                  </a:lnTo>
                  <a:lnTo>
                    <a:pt x="3318" y="1558"/>
                  </a:lnTo>
                  <a:lnTo>
                    <a:pt x="3369" y="1485"/>
                  </a:lnTo>
                  <a:lnTo>
                    <a:pt x="3425" y="1417"/>
                  </a:lnTo>
                  <a:lnTo>
                    <a:pt x="3488" y="1353"/>
                  </a:lnTo>
                  <a:lnTo>
                    <a:pt x="3519" y="1327"/>
                  </a:lnTo>
                  <a:lnTo>
                    <a:pt x="3554" y="1300"/>
                  </a:lnTo>
                  <a:lnTo>
                    <a:pt x="3592" y="1274"/>
                  </a:lnTo>
                  <a:lnTo>
                    <a:pt x="3635" y="1253"/>
                  </a:lnTo>
                  <a:lnTo>
                    <a:pt x="3678" y="1237"/>
                  </a:lnTo>
                  <a:lnTo>
                    <a:pt x="3723" y="1230"/>
                  </a:lnTo>
                  <a:lnTo>
                    <a:pt x="3770" y="1232"/>
                  </a:lnTo>
                  <a:lnTo>
                    <a:pt x="3801" y="1241"/>
                  </a:lnTo>
                  <a:lnTo>
                    <a:pt x="3836" y="1253"/>
                  </a:lnTo>
                  <a:lnTo>
                    <a:pt x="3857" y="1259"/>
                  </a:lnTo>
                  <a:lnTo>
                    <a:pt x="3873" y="1265"/>
                  </a:lnTo>
                  <a:lnTo>
                    <a:pt x="3887" y="1273"/>
                  </a:lnTo>
                  <a:lnTo>
                    <a:pt x="3899" y="1284"/>
                  </a:lnTo>
                  <a:lnTo>
                    <a:pt x="3904" y="1298"/>
                  </a:lnTo>
                  <a:lnTo>
                    <a:pt x="3910" y="1312"/>
                  </a:lnTo>
                  <a:lnTo>
                    <a:pt x="3916" y="1323"/>
                  </a:lnTo>
                  <a:lnTo>
                    <a:pt x="3906" y="1339"/>
                  </a:lnTo>
                  <a:lnTo>
                    <a:pt x="3895" y="1351"/>
                  </a:lnTo>
                  <a:lnTo>
                    <a:pt x="3885" y="1366"/>
                  </a:lnTo>
                  <a:lnTo>
                    <a:pt x="3877" y="1366"/>
                  </a:lnTo>
                  <a:lnTo>
                    <a:pt x="3871" y="1366"/>
                  </a:lnTo>
                  <a:lnTo>
                    <a:pt x="3865" y="1364"/>
                  </a:lnTo>
                  <a:lnTo>
                    <a:pt x="3859" y="1362"/>
                  </a:lnTo>
                  <a:lnTo>
                    <a:pt x="3856" y="1358"/>
                  </a:lnTo>
                  <a:lnTo>
                    <a:pt x="3854" y="1353"/>
                  </a:lnTo>
                  <a:lnTo>
                    <a:pt x="3852" y="1355"/>
                  </a:lnTo>
                  <a:lnTo>
                    <a:pt x="3852" y="1356"/>
                  </a:lnTo>
                  <a:lnTo>
                    <a:pt x="3850" y="1358"/>
                  </a:lnTo>
                  <a:lnTo>
                    <a:pt x="3848" y="1358"/>
                  </a:lnTo>
                  <a:lnTo>
                    <a:pt x="3836" y="1351"/>
                  </a:lnTo>
                  <a:lnTo>
                    <a:pt x="3820" y="1347"/>
                  </a:lnTo>
                  <a:lnTo>
                    <a:pt x="3805" y="1341"/>
                  </a:lnTo>
                  <a:lnTo>
                    <a:pt x="3789" y="1308"/>
                  </a:lnTo>
                  <a:lnTo>
                    <a:pt x="3787" y="1310"/>
                  </a:lnTo>
                  <a:lnTo>
                    <a:pt x="3787" y="1314"/>
                  </a:lnTo>
                  <a:lnTo>
                    <a:pt x="3789" y="1315"/>
                  </a:lnTo>
                  <a:lnTo>
                    <a:pt x="3779" y="1308"/>
                  </a:lnTo>
                  <a:lnTo>
                    <a:pt x="3768" y="1306"/>
                  </a:lnTo>
                  <a:lnTo>
                    <a:pt x="3754" y="1306"/>
                  </a:lnTo>
                  <a:lnTo>
                    <a:pt x="3736" y="1312"/>
                  </a:lnTo>
                  <a:lnTo>
                    <a:pt x="3719" y="1317"/>
                  </a:lnTo>
                  <a:lnTo>
                    <a:pt x="3713" y="1319"/>
                  </a:lnTo>
                  <a:lnTo>
                    <a:pt x="3707" y="1321"/>
                  </a:lnTo>
                  <a:lnTo>
                    <a:pt x="3701" y="1323"/>
                  </a:lnTo>
                  <a:lnTo>
                    <a:pt x="3697" y="1323"/>
                  </a:lnTo>
                  <a:lnTo>
                    <a:pt x="3693" y="1325"/>
                  </a:lnTo>
                  <a:lnTo>
                    <a:pt x="3689" y="1327"/>
                  </a:lnTo>
                  <a:lnTo>
                    <a:pt x="3687" y="1329"/>
                  </a:lnTo>
                  <a:lnTo>
                    <a:pt x="3685" y="1333"/>
                  </a:lnTo>
                  <a:lnTo>
                    <a:pt x="3683" y="1335"/>
                  </a:lnTo>
                  <a:lnTo>
                    <a:pt x="3682" y="1337"/>
                  </a:lnTo>
                  <a:lnTo>
                    <a:pt x="3682" y="1335"/>
                  </a:lnTo>
                  <a:lnTo>
                    <a:pt x="3680" y="1335"/>
                  </a:lnTo>
                  <a:lnTo>
                    <a:pt x="3678" y="1335"/>
                  </a:lnTo>
                  <a:lnTo>
                    <a:pt x="3676" y="1333"/>
                  </a:lnTo>
                  <a:lnTo>
                    <a:pt x="3672" y="1337"/>
                  </a:lnTo>
                  <a:lnTo>
                    <a:pt x="3668" y="1339"/>
                  </a:lnTo>
                  <a:lnTo>
                    <a:pt x="3664" y="1343"/>
                  </a:lnTo>
                  <a:lnTo>
                    <a:pt x="3660" y="1347"/>
                  </a:lnTo>
                  <a:lnTo>
                    <a:pt x="3656" y="1347"/>
                  </a:lnTo>
                  <a:lnTo>
                    <a:pt x="3656" y="1345"/>
                  </a:lnTo>
                  <a:lnTo>
                    <a:pt x="3658" y="1345"/>
                  </a:lnTo>
                  <a:lnTo>
                    <a:pt x="3658" y="1343"/>
                  </a:lnTo>
                  <a:lnTo>
                    <a:pt x="3644" y="1353"/>
                  </a:lnTo>
                  <a:lnTo>
                    <a:pt x="3635" y="1358"/>
                  </a:lnTo>
                  <a:lnTo>
                    <a:pt x="3625" y="1364"/>
                  </a:lnTo>
                  <a:lnTo>
                    <a:pt x="3615" y="1372"/>
                  </a:lnTo>
                  <a:lnTo>
                    <a:pt x="3603" y="1382"/>
                  </a:lnTo>
                  <a:lnTo>
                    <a:pt x="3605" y="1380"/>
                  </a:lnTo>
                  <a:lnTo>
                    <a:pt x="3605" y="1380"/>
                  </a:lnTo>
                  <a:lnTo>
                    <a:pt x="3605" y="1378"/>
                  </a:lnTo>
                  <a:lnTo>
                    <a:pt x="3603" y="1378"/>
                  </a:lnTo>
                  <a:lnTo>
                    <a:pt x="3601" y="1382"/>
                  </a:lnTo>
                  <a:lnTo>
                    <a:pt x="3599" y="1384"/>
                  </a:lnTo>
                  <a:lnTo>
                    <a:pt x="3599" y="1388"/>
                  </a:lnTo>
                  <a:lnTo>
                    <a:pt x="3595" y="1386"/>
                  </a:lnTo>
                  <a:lnTo>
                    <a:pt x="3594" y="1388"/>
                  </a:lnTo>
                  <a:lnTo>
                    <a:pt x="3592" y="1390"/>
                  </a:lnTo>
                  <a:lnTo>
                    <a:pt x="3590" y="1392"/>
                  </a:lnTo>
                  <a:lnTo>
                    <a:pt x="3588" y="1396"/>
                  </a:lnTo>
                  <a:lnTo>
                    <a:pt x="3584" y="1399"/>
                  </a:lnTo>
                  <a:lnTo>
                    <a:pt x="3584" y="1397"/>
                  </a:lnTo>
                  <a:lnTo>
                    <a:pt x="3584" y="1397"/>
                  </a:lnTo>
                  <a:lnTo>
                    <a:pt x="3584" y="1396"/>
                  </a:lnTo>
                  <a:lnTo>
                    <a:pt x="3584" y="1396"/>
                  </a:lnTo>
                  <a:lnTo>
                    <a:pt x="3582" y="1396"/>
                  </a:lnTo>
                  <a:lnTo>
                    <a:pt x="3580" y="1396"/>
                  </a:lnTo>
                  <a:lnTo>
                    <a:pt x="3580" y="1397"/>
                  </a:lnTo>
                  <a:lnTo>
                    <a:pt x="3580" y="1401"/>
                  </a:lnTo>
                  <a:lnTo>
                    <a:pt x="3580" y="1403"/>
                  </a:lnTo>
                  <a:lnTo>
                    <a:pt x="3578" y="1405"/>
                  </a:lnTo>
                  <a:lnTo>
                    <a:pt x="3576" y="1407"/>
                  </a:lnTo>
                  <a:lnTo>
                    <a:pt x="3572" y="1407"/>
                  </a:lnTo>
                  <a:lnTo>
                    <a:pt x="3568" y="1409"/>
                  </a:lnTo>
                  <a:lnTo>
                    <a:pt x="3564" y="1409"/>
                  </a:lnTo>
                  <a:lnTo>
                    <a:pt x="3564" y="1413"/>
                  </a:lnTo>
                  <a:lnTo>
                    <a:pt x="3562" y="1415"/>
                  </a:lnTo>
                  <a:lnTo>
                    <a:pt x="3562" y="1419"/>
                  </a:lnTo>
                  <a:lnTo>
                    <a:pt x="3560" y="1421"/>
                  </a:lnTo>
                  <a:lnTo>
                    <a:pt x="3560" y="1421"/>
                  </a:lnTo>
                  <a:lnTo>
                    <a:pt x="3558" y="1419"/>
                  </a:lnTo>
                  <a:lnTo>
                    <a:pt x="3556" y="1419"/>
                  </a:lnTo>
                  <a:lnTo>
                    <a:pt x="3556" y="1419"/>
                  </a:lnTo>
                  <a:lnTo>
                    <a:pt x="3549" y="1425"/>
                  </a:lnTo>
                  <a:lnTo>
                    <a:pt x="3543" y="1431"/>
                  </a:lnTo>
                  <a:lnTo>
                    <a:pt x="3535" y="1438"/>
                  </a:lnTo>
                  <a:lnTo>
                    <a:pt x="3527" y="1446"/>
                  </a:lnTo>
                  <a:lnTo>
                    <a:pt x="3472" y="1511"/>
                  </a:lnTo>
                  <a:lnTo>
                    <a:pt x="3420" y="1585"/>
                  </a:lnTo>
                  <a:lnTo>
                    <a:pt x="3369" y="1665"/>
                  </a:lnTo>
                  <a:lnTo>
                    <a:pt x="3322" y="1751"/>
                  </a:lnTo>
                  <a:lnTo>
                    <a:pt x="3281" y="1837"/>
                  </a:lnTo>
                  <a:lnTo>
                    <a:pt x="3244" y="1923"/>
                  </a:lnTo>
                  <a:lnTo>
                    <a:pt x="3214" y="2006"/>
                  </a:lnTo>
                  <a:lnTo>
                    <a:pt x="3208" y="2034"/>
                  </a:lnTo>
                  <a:lnTo>
                    <a:pt x="3203" y="2059"/>
                  </a:lnTo>
                  <a:lnTo>
                    <a:pt x="3201" y="2061"/>
                  </a:lnTo>
                  <a:lnTo>
                    <a:pt x="3201" y="2065"/>
                  </a:lnTo>
                  <a:lnTo>
                    <a:pt x="3199" y="2069"/>
                  </a:lnTo>
                  <a:lnTo>
                    <a:pt x="3197" y="2075"/>
                  </a:lnTo>
                  <a:lnTo>
                    <a:pt x="3193" y="2079"/>
                  </a:lnTo>
                  <a:lnTo>
                    <a:pt x="3191" y="2100"/>
                  </a:lnTo>
                  <a:lnTo>
                    <a:pt x="3185" y="2122"/>
                  </a:lnTo>
                  <a:lnTo>
                    <a:pt x="3181" y="2143"/>
                  </a:lnTo>
                  <a:lnTo>
                    <a:pt x="3179" y="2165"/>
                  </a:lnTo>
                  <a:lnTo>
                    <a:pt x="3177" y="2165"/>
                  </a:lnTo>
                  <a:lnTo>
                    <a:pt x="3177" y="2163"/>
                  </a:lnTo>
                  <a:lnTo>
                    <a:pt x="3175" y="2161"/>
                  </a:lnTo>
                  <a:lnTo>
                    <a:pt x="3173" y="2176"/>
                  </a:lnTo>
                  <a:lnTo>
                    <a:pt x="3171" y="2188"/>
                  </a:lnTo>
                  <a:lnTo>
                    <a:pt x="3171" y="2204"/>
                  </a:lnTo>
                  <a:lnTo>
                    <a:pt x="3171" y="2202"/>
                  </a:lnTo>
                  <a:lnTo>
                    <a:pt x="3169" y="2200"/>
                  </a:lnTo>
                  <a:lnTo>
                    <a:pt x="3167" y="2202"/>
                  </a:lnTo>
                  <a:lnTo>
                    <a:pt x="3167" y="2202"/>
                  </a:lnTo>
                  <a:lnTo>
                    <a:pt x="3167" y="2204"/>
                  </a:lnTo>
                  <a:lnTo>
                    <a:pt x="3169" y="2206"/>
                  </a:lnTo>
                  <a:lnTo>
                    <a:pt x="3171" y="2206"/>
                  </a:lnTo>
                  <a:lnTo>
                    <a:pt x="3169" y="2208"/>
                  </a:lnTo>
                  <a:lnTo>
                    <a:pt x="3169" y="2209"/>
                  </a:lnTo>
                  <a:lnTo>
                    <a:pt x="3169" y="2213"/>
                  </a:lnTo>
                  <a:lnTo>
                    <a:pt x="3169" y="2217"/>
                  </a:lnTo>
                  <a:lnTo>
                    <a:pt x="3169" y="2223"/>
                  </a:lnTo>
                  <a:lnTo>
                    <a:pt x="3167" y="2223"/>
                  </a:lnTo>
                  <a:lnTo>
                    <a:pt x="3167" y="2221"/>
                  </a:lnTo>
                  <a:lnTo>
                    <a:pt x="3167" y="2219"/>
                  </a:lnTo>
                  <a:lnTo>
                    <a:pt x="3167" y="2217"/>
                  </a:lnTo>
                  <a:lnTo>
                    <a:pt x="3167" y="2221"/>
                  </a:lnTo>
                  <a:lnTo>
                    <a:pt x="3165" y="2223"/>
                  </a:lnTo>
                  <a:lnTo>
                    <a:pt x="3167" y="2227"/>
                  </a:lnTo>
                  <a:lnTo>
                    <a:pt x="3167" y="2229"/>
                  </a:lnTo>
                  <a:lnTo>
                    <a:pt x="3167" y="2233"/>
                  </a:lnTo>
                  <a:lnTo>
                    <a:pt x="3167" y="2237"/>
                  </a:lnTo>
                  <a:lnTo>
                    <a:pt x="3167" y="2243"/>
                  </a:lnTo>
                  <a:lnTo>
                    <a:pt x="3165" y="2243"/>
                  </a:lnTo>
                  <a:lnTo>
                    <a:pt x="3165" y="2241"/>
                  </a:lnTo>
                  <a:lnTo>
                    <a:pt x="3165" y="2239"/>
                  </a:lnTo>
                  <a:lnTo>
                    <a:pt x="3165" y="2237"/>
                  </a:lnTo>
                  <a:lnTo>
                    <a:pt x="3163" y="2250"/>
                  </a:lnTo>
                  <a:lnTo>
                    <a:pt x="3163" y="2262"/>
                  </a:lnTo>
                  <a:lnTo>
                    <a:pt x="3165" y="2272"/>
                  </a:lnTo>
                  <a:lnTo>
                    <a:pt x="3167" y="2282"/>
                  </a:lnTo>
                  <a:lnTo>
                    <a:pt x="3165" y="2297"/>
                  </a:lnTo>
                  <a:lnTo>
                    <a:pt x="3165" y="2297"/>
                  </a:lnTo>
                  <a:lnTo>
                    <a:pt x="3163" y="2295"/>
                  </a:lnTo>
                  <a:lnTo>
                    <a:pt x="3163" y="2291"/>
                  </a:lnTo>
                  <a:lnTo>
                    <a:pt x="3161" y="2289"/>
                  </a:lnTo>
                  <a:lnTo>
                    <a:pt x="3163" y="2288"/>
                  </a:lnTo>
                  <a:lnTo>
                    <a:pt x="3160" y="2295"/>
                  </a:lnTo>
                  <a:lnTo>
                    <a:pt x="3160" y="2307"/>
                  </a:lnTo>
                  <a:lnTo>
                    <a:pt x="3161" y="2321"/>
                  </a:lnTo>
                  <a:lnTo>
                    <a:pt x="3165" y="2332"/>
                  </a:lnTo>
                  <a:lnTo>
                    <a:pt x="3163" y="2342"/>
                  </a:lnTo>
                  <a:lnTo>
                    <a:pt x="3165" y="2340"/>
                  </a:lnTo>
                  <a:lnTo>
                    <a:pt x="3167" y="2338"/>
                  </a:lnTo>
                  <a:lnTo>
                    <a:pt x="3167" y="2340"/>
                  </a:lnTo>
                  <a:lnTo>
                    <a:pt x="3167" y="2340"/>
                  </a:lnTo>
                  <a:lnTo>
                    <a:pt x="3167" y="2344"/>
                  </a:lnTo>
                  <a:lnTo>
                    <a:pt x="3167" y="2346"/>
                  </a:lnTo>
                  <a:lnTo>
                    <a:pt x="3165" y="2350"/>
                  </a:lnTo>
                  <a:lnTo>
                    <a:pt x="3165" y="2352"/>
                  </a:lnTo>
                  <a:lnTo>
                    <a:pt x="3165" y="2354"/>
                  </a:lnTo>
                  <a:lnTo>
                    <a:pt x="3165" y="2354"/>
                  </a:lnTo>
                  <a:lnTo>
                    <a:pt x="3167" y="2354"/>
                  </a:lnTo>
                  <a:lnTo>
                    <a:pt x="3173" y="2370"/>
                  </a:lnTo>
                  <a:lnTo>
                    <a:pt x="3181" y="2391"/>
                  </a:lnTo>
                  <a:lnTo>
                    <a:pt x="3195" y="2411"/>
                  </a:lnTo>
                  <a:lnTo>
                    <a:pt x="3244" y="2405"/>
                  </a:lnTo>
                  <a:lnTo>
                    <a:pt x="3290" y="2393"/>
                  </a:lnTo>
                  <a:lnTo>
                    <a:pt x="3334" y="2373"/>
                  </a:lnTo>
                  <a:lnTo>
                    <a:pt x="3375" y="2354"/>
                  </a:lnTo>
                  <a:lnTo>
                    <a:pt x="3461" y="2301"/>
                  </a:lnTo>
                  <a:lnTo>
                    <a:pt x="3545" y="2243"/>
                  </a:lnTo>
                  <a:lnTo>
                    <a:pt x="3625" y="2180"/>
                  </a:lnTo>
                  <a:lnTo>
                    <a:pt x="3701" y="2112"/>
                  </a:lnTo>
                  <a:lnTo>
                    <a:pt x="3773" y="2040"/>
                  </a:lnTo>
                  <a:lnTo>
                    <a:pt x="3844" y="1965"/>
                  </a:lnTo>
                  <a:lnTo>
                    <a:pt x="3877" y="1928"/>
                  </a:lnTo>
                  <a:lnTo>
                    <a:pt x="3908" y="1895"/>
                  </a:lnTo>
                  <a:lnTo>
                    <a:pt x="3932" y="1860"/>
                  </a:lnTo>
                  <a:lnTo>
                    <a:pt x="3930" y="1858"/>
                  </a:lnTo>
                  <a:lnTo>
                    <a:pt x="3932" y="1856"/>
                  </a:lnTo>
                  <a:lnTo>
                    <a:pt x="3932" y="1852"/>
                  </a:lnTo>
                  <a:lnTo>
                    <a:pt x="3936" y="1850"/>
                  </a:lnTo>
                  <a:lnTo>
                    <a:pt x="3938" y="1848"/>
                  </a:lnTo>
                  <a:lnTo>
                    <a:pt x="3938" y="1848"/>
                  </a:lnTo>
                  <a:lnTo>
                    <a:pt x="3940" y="1846"/>
                  </a:lnTo>
                  <a:lnTo>
                    <a:pt x="3938" y="1846"/>
                  </a:lnTo>
                  <a:lnTo>
                    <a:pt x="3938" y="1846"/>
                  </a:lnTo>
                  <a:lnTo>
                    <a:pt x="3938" y="1846"/>
                  </a:lnTo>
                  <a:lnTo>
                    <a:pt x="3936" y="1846"/>
                  </a:lnTo>
                  <a:lnTo>
                    <a:pt x="3938" y="1846"/>
                  </a:lnTo>
                  <a:lnTo>
                    <a:pt x="3938" y="1844"/>
                  </a:lnTo>
                  <a:lnTo>
                    <a:pt x="3940" y="1842"/>
                  </a:lnTo>
                  <a:lnTo>
                    <a:pt x="3942" y="1839"/>
                  </a:lnTo>
                  <a:lnTo>
                    <a:pt x="3944" y="1835"/>
                  </a:lnTo>
                  <a:lnTo>
                    <a:pt x="3945" y="1833"/>
                  </a:lnTo>
                  <a:lnTo>
                    <a:pt x="3947" y="1827"/>
                  </a:lnTo>
                  <a:lnTo>
                    <a:pt x="3947" y="1821"/>
                  </a:lnTo>
                  <a:lnTo>
                    <a:pt x="3949" y="1815"/>
                  </a:lnTo>
                  <a:lnTo>
                    <a:pt x="3951" y="1809"/>
                  </a:lnTo>
                  <a:lnTo>
                    <a:pt x="3953" y="1805"/>
                  </a:lnTo>
                  <a:lnTo>
                    <a:pt x="3957" y="1803"/>
                  </a:lnTo>
                  <a:lnTo>
                    <a:pt x="3961" y="1800"/>
                  </a:lnTo>
                  <a:lnTo>
                    <a:pt x="3963" y="1798"/>
                  </a:lnTo>
                  <a:lnTo>
                    <a:pt x="3963" y="1798"/>
                  </a:lnTo>
                  <a:lnTo>
                    <a:pt x="3961" y="1796"/>
                  </a:lnTo>
                  <a:lnTo>
                    <a:pt x="3959" y="1796"/>
                  </a:lnTo>
                  <a:lnTo>
                    <a:pt x="3957" y="1796"/>
                  </a:lnTo>
                  <a:lnTo>
                    <a:pt x="3977" y="1759"/>
                  </a:lnTo>
                  <a:lnTo>
                    <a:pt x="3996" y="1720"/>
                  </a:lnTo>
                  <a:lnTo>
                    <a:pt x="4022" y="1679"/>
                  </a:lnTo>
                  <a:lnTo>
                    <a:pt x="4051" y="1618"/>
                  </a:lnTo>
                  <a:lnTo>
                    <a:pt x="4084" y="1552"/>
                  </a:lnTo>
                  <a:lnTo>
                    <a:pt x="4121" y="1485"/>
                  </a:lnTo>
                  <a:lnTo>
                    <a:pt x="4161" y="1417"/>
                  </a:lnTo>
                  <a:lnTo>
                    <a:pt x="4202" y="1351"/>
                  </a:lnTo>
                  <a:lnTo>
                    <a:pt x="4254" y="1265"/>
                  </a:lnTo>
                  <a:lnTo>
                    <a:pt x="4305" y="1177"/>
                  </a:lnTo>
                  <a:lnTo>
                    <a:pt x="4362" y="1091"/>
                  </a:lnTo>
                  <a:lnTo>
                    <a:pt x="4475" y="931"/>
                  </a:lnTo>
                  <a:lnTo>
                    <a:pt x="4595" y="775"/>
                  </a:lnTo>
                  <a:lnTo>
                    <a:pt x="4716" y="623"/>
                  </a:lnTo>
                  <a:lnTo>
                    <a:pt x="4841" y="480"/>
                  </a:lnTo>
                  <a:lnTo>
                    <a:pt x="4898" y="423"/>
                  </a:lnTo>
                  <a:lnTo>
                    <a:pt x="4958" y="373"/>
                  </a:lnTo>
                  <a:lnTo>
                    <a:pt x="4974" y="373"/>
                  </a:lnTo>
                  <a:lnTo>
                    <a:pt x="4986" y="377"/>
                  </a:lnTo>
                  <a:lnTo>
                    <a:pt x="4999" y="381"/>
                  </a:lnTo>
                  <a:lnTo>
                    <a:pt x="5013" y="382"/>
                  </a:lnTo>
                  <a:lnTo>
                    <a:pt x="5027" y="392"/>
                  </a:lnTo>
                  <a:lnTo>
                    <a:pt x="5042" y="396"/>
                  </a:lnTo>
                  <a:lnTo>
                    <a:pt x="5060" y="396"/>
                  </a:lnTo>
                  <a:lnTo>
                    <a:pt x="5058" y="414"/>
                  </a:lnTo>
                  <a:lnTo>
                    <a:pt x="5048" y="435"/>
                  </a:lnTo>
                  <a:lnTo>
                    <a:pt x="5034" y="457"/>
                  </a:lnTo>
                  <a:lnTo>
                    <a:pt x="5017" y="482"/>
                  </a:lnTo>
                  <a:lnTo>
                    <a:pt x="4999" y="505"/>
                  </a:lnTo>
                  <a:lnTo>
                    <a:pt x="4931" y="597"/>
                  </a:lnTo>
                  <a:lnTo>
                    <a:pt x="4864" y="687"/>
                  </a:lnTo>
                  <a:lnTo>
                    <a:pt x="4798" y="777"/>
                  </a:lnTo>
                  <a:lnTo>
                    <a:pt x="4692" y="935"/>
                  </a:lnTo>
                  <a:lnTo>
                    <a:pt x="4593" y="1095"/>
                  </a:lnTo>
                  <a:lnTo>
                    <a:pt x="4491" y="1255"/>
                  </a:lnTo>
                  <a:lnTo>
                    <a:pt x="4389" y="1415"/>
                  </a:lnTo>
                  <a:lnTo>
                    <a:pt x="4286" y="1571"/>
                  </a:lnTo>
                  <a:lnTo>
                    <a:pt x="4172" y="1723"/>
                  </a:lnTo>
                  <a:lnTo>
                    <a:pt x="4104" y="1813"/>
                  </a:lnTo>
                  <a:lnTo>
                    <a:pt x="4082" y="1839"/>
                  </a:lnTo>
                  <a:lnTo>
                    <a:pt x="4059" y="1862"/>
                  </a:lnTo>
                  <a:lnTo>
                    <a:pt x="4039" y="1887"/>
                  </a:lnTo>
                  <a:lnTo>
                    <a:pt x="4024" y="1915"/>
                  </a:lnTo>
                  <a:lnTo>
                    <a:pt x="4008" y="1948"/>
                  </a:lnTo>
                  <a:lnTo>
                    <a:pt x="3992" y="1985"/>
                  </a:lnTo>
                  <a:lnTo>
                    <a:pt x="3981" y="2020"/>
                  </a:lnTo>
                  <a:lnTo>
                    <a:pt x="3951" y="2096"/>
                  </a:lnTo>
                  <a:lnTo>
                    <a:pt x="3928" y="2170"/>
                  </a:lnTo>
                  <a:lnTo>
                    <a:pt x="3928" y="2176"/>
                  </a:lnTo>
                  <a:lnTo>
                    <a:pt x="3928" y="2180"/>
                  </a:lnTo>
                  <a:lnTo>
                    <a:pt x="3928" y="2186"/>
                  </a:lnTo>
                  <a:lnTo>
                    <a:pt x="3926" y="2190"/>
                  </a:lnTo>
                  <a:lnTo>
                    <a:pt x="3924" y="2194"/>
                  </a:lnTo>
                  <a:lnTo>
                    <a:pt x="3922" y="2200"/>
                  </a:lnTo>
                  <a:lnTo>
                    <a:pt x="3918" y="2206"/>
                  </a:lnTo>
                  <a:lnTo>
                    <a:pt x="3920" y="2208"/>
                  </a:lnTo>
                  <a:lnTo>
                    <a:pt x="3922" y="2209"/>
                  </a:lnTo>
                  <a:lnTo>
                    <a:pt x="3922" y="2209"/>
                  </a:lnTo>
                  <a:lnTo>
                    <a:pt x="3920" y="2211"/>
                  </a:lnTo>
                  <a:lnTo>
                    <a:pt x="3920" y="2213"/>
                  </a:lnTo>
                  <a:lnTo>
                    <a:pt x="3920" y="2217"/>
                  </a:lnTo>
                  <a:lnTo>
                    <a:pt x="3922" y="2221"/>
                  </a:lnTo>
                  <a:lnTo>
                    <a:pt x="3920" y="2219"/>
                  </a:lnTo>
                  <a:lnTo>
                    <a:pt x="3918" y="2219"/>
                  </a:lnTo>
                  <a:lnTo>
                    <a:pt x="3916" y="2219"/>
                  </a:lnTo>
                  <a:lnTo>
                    <a:pt x="3918" y="2231"/>
                  </a:lnTo>
                  <a:lnTo>
                    <a:pt x="3918" y="2245"/>
                  </a:lnTo>
                  <a:lnTo>
                    <a:pt x="3918" y="2264"/>
                  </a:lnTo>
                  <a:lnTo>
                    <a:pt x="4006" y="2209"/>
                  </a:lnTo>
                  <a:lnTo>
                    <a:pt x="4090" y="2149"/>
                  </a:lnTo>
                  <a:lnTo>
                    <a:pt x="4170" y="2083"/>
                  </a:lnTo>
                  <a:lnTo>
                    <a:pt x="4247" y="2014"/>
                  </a:lnTo>
                  <a:lnTo>
                    <a:pt x="4301" y="1965"/>
                  </a:lnTo>
                  <a:lnTo>
                    <a:pt x="4358" y="1915"/>
                  </a:lnTo>
                  <a:lnTo>
                    <a:pt x="4417" y="1862"/>
                  </a:lnTo>
                  <a:lnTo>
                    <a:pt x="4477" y="1807"/>
                  </a:lnTo>
                  <a:lnTo>
                    <a:pt x="4540" y="1753"/>
                  </a:lnTo>
                  <a:lnTo>
                    <a:pt x="4602" y="1696"/>
                  </a:lnTo>
                  <a:lnTo>
                    <a:pt x="4663" y="1643"/>
                  </a:lnTo>
                  <a:lnTo>
                    <a:pt x="4724" y="1589"/>
                  </a:lnTo>
                  <a:lnTo>
                    <a:pt x="4782" y="1538"/>
                  </a:lnTo>
                  <a:lnTo>
                    <a:pt x="4839" y="1489"/>
                  </a:lnTo>
                  <a:lnTo>
                    <a:pt x="4892" y="1442"/>
                  </a:lnTo>
                  <a:lnTo>
                    <a:pt x="4941" y="1401"/>
                  </a:lnTo>
                  <a:lnTo>
                    <a:pt x="4986" y="1362"/>
                  </a:lnTo>
                  <a:lnTo>
                    <a:pt x="5025" y="1329"/>
                  </a:lnTo>
                  <a:lnTo>
                    <a:pt x="5058" y="1302"/>
                  </a:lnTo>
                  <a:lnTo>
                    <a:pt x="5083" y="1280"/>
                  </a:lnTo>
                  <a:lnTo>
                    <a:pt x="5101" y="1269"/>
                  </a:lnTo>
                  <a:lnTo>
                    <a:pt x="5122" y="1253"/>
                  </a:lnTo>
                  <a:lnTo>
                    <a:pt x="5148" y="1235"/>
                  </a:lnTo>
                  <a:lnTo>
                    <a:pt x="5175" y="1214"/>
                  </a:lnTo>
                  <a:lnTo>
                    <a:pt x="5207" y="1193"/>
                  </a:lnTo>
                  <a:lnTo>
                    <a:pt x="5238" y="1171"/>
                  </a:lnTo>
                  <a:lnTo>
                    <a:pt x="5269" y="1148"/>
                  </a:lnTo>
                  <a:lnTo>
                    <a:pt x="5296" y="1128"/>
                  </a:lnTo>
                  <a:lnTo>
                    <a:pt x="5324" y="1109"/>
                  </a:lnTo>
                  <a:lnTo>
                    <a:pt x="5345" y="1093"/>
                  </a:lnTo>
                  <a:lnTo>
                    <a:pt x="5363" y="1081"/>
                  </a:lnTo>
                  <a:lnTo>
                    <a:pt x="5375" y="1071"/>
                  </a:lnTo>
                  <a:lnTo>
                    <a:pt x="5379" y="1070"/>
                  </a:lnTo>
                  <a:lnTo>
                    <a:pt x="5384" y="1071"/>
                  </a:lnTo>
                  <a:lnTo>
                    <a:pt x="5396" y="1073"/>
                  </a:lnTo>
                  <a:lnTo>
                    <a:pt x="5412" y="1079"/>
                  </a:lnTo>
                  <a:lnTo>
                    <a:pt x="5433" y="1083"/>
                  </a:lnTo>
                  <a:lnTo>
                    <a:pt x="5455" y="1089"/>
                  </a:lnTo>
                  <a:lnTo>
                    <a:pt x="5474" y="1091"/>
                  </a:lnTo>
                  <a:lnTo>
                    <a:pt x="5492" y="1093"/>
                  </a:lnTo>
                  <a:lnTo>
                    <a:pt x="5470" y="1118"/>
                  </a:lnTo>
                  <a:lnTo>
                    <a:pt x="5449" y="1146"/>
                  </a:lnTo>
                  <a:lnTo>
                    <a:pt x="5431" y="1169"/>
                  </a:lnTo>
                  <a:lnTo>
                    <a:pt x="5414" y="1191"/>
                  </a:lnTo>
                  <a:lnTo>
                    <a:pt x="5400" y="1206"/>
                  </a:lnTo>
                  <a:lnTo>
                    <a:pt x="5392" y="1218"/>
                  </a:lnTo>
                  <a:lnTo>
                    <a:pt x="5388" y="1222"/>
                  </a:lnTo>
                  <a:lnTo>
                    <a:pt x="5386" y="1226"/>
                  </a:lnTo>
                  <a:lnTo>
                    <a:pt x="5375" y="1237"/>
                  </a:lnTo>
                  <a:lnTo>
                    <a:pt x="5359" y="1257"/>
                  </a:lnTo>
                  <a:lnTo>
                    <a:pt x="5336" y="1282"/>
                  </a:lnTo>
                  <a:lnTo>
                    <a:pt x="5308" y="1315"/>
                  </a:lnTo>
                  <a:lnTo>
                    <a:pt x="5275" y="1355"/>
                  </a:lnTo>
                  <a:lnTo>
                    <a:pt x="5240" y="1401"/>
                  </a:lnTo>
                  <a:lnTo>
                    <a:pt x="5199" y="1452"/>
                  </a:lnTo>
                  <a:lnTo>
                    <a:pt x="5156" y="1507"/>
                  </a:lnTo>
                  <a:lnTo>
                    <a:pt x="5050" y="1645"/>
                  </a:lnTo>
                  <a:lnTo>
                    <a:pt x="4948" y="1792"/>
                  </a:lnTo>
                  <a:lnTo>
                    <a:pt x="4849" y="1942"/>
                  </a:lnTo>
                  <a:lnTo>
                    <a:pt x="4757" y="2098"/>
                  </a:lnTo>
                  <a:lnTo>
                    <a:pt x="4675" y="2258"/>
                  </a:lnTo>
                  <a:lnTo>
                    <a:pt x="4624" y="2362"/>
                  </a:lnTo>
                  <a:lnTo>
                    <a:pt x="4577" y="2469"/>
                  </a:lnTo>
                  <a:lnTo>
                    <a:pt x="4536" y="2576"/>
                  </a:lnTo>
                  <a:lnTo>
                    <a:pt x="4524" y="2623"/>
                  </a:lnTo>
                  <a:lnTo>
                    <a:pt x="4512" y="2670"/>
                  </a:lnTo>
                  <a:lnTo>
                    <a:pt x="4511" y="2670"/>
                  </a:lnTo>
                  <a:lnTo>
                    <a:pt x="4509" y="2670"/>
                  </a:lnTo>
                  <a:lnTo>
                    <a:pt x="4509" y="2670"/>
                  </a:lnTo>
                  <a:lnTo>
                    <a:pt x="4507" y="2678"/>
                  </a:lnTo>
                  <a:lnTo>
                    <a:pt x="4507" y="2688"/>
                  </a:lnTo>
                  <a:lnTo>
                    <a:pt x="4505" y="2695"/>
                  </a:lnTo>
                  <a:lnTo>
                    <a:pt x="4499" y="2705"/>
                  </a:lnTo>
                  <a:lnTo>
                    <a:pt x="4499" y="2717"/>
                  </a:lnTo>
                  <a:lnTo>
                    <a:pt x="4497" y="2729"/>
                  </a:lnTo>
                  <a:lnTo>
                    <a:pt x="4497" y="2736"/>
                  </a:lnTo>
                  <a:lnTo>
                    <a:pt x="4497" y="2740"/>
                  </a:lnTo>
                  <a:lnTo>
                    <a:pt x="4495" y="2744"/>
                  </a:lnTo>
                  <a:lnTo>
                    <a:pt x="4493" y="2748"/>
                  </a:lnTo>
                  <a:lnTo>
                    <a:pt x="4491" y="2752"/>
                  </a:lnTo>
                  <a:lnTo>
                    <a:pt x="4489" y="2754"/>
                  </a:lnTo>
                  <a:lnTo>
                    <a:pt x="4491" y="2756"/>
                  </a:lnTo>
                  <a:lnTo>
                    <a:pt x="4491" y="2758"/>
                  </a:lnTo>
                  <a:lnTo>
                    <a:pt x="4491" y="2758"/>
                  </a:lnTo>
                  <a:lnTo>
                    <a:pt x="4489" y="2760"/>
                  </a:lnTo>
                  <a:lnTo>
                    <a:pt x="4489" y="2762"/>
                  </a:lnTo>
                  <a:lnTo>
                    <a:pt x="4489" y="2766"/>
                  </a:lnTo>
                  <a:lnTo>
                    <a:pt x="4491" y="2770"/>
                  </a:lnTo>
                  <a:lnTo>
                    <a:pt x="4489" y="2770"/>
                  </a:lnTo>
                  <a:lnTo>
                    <a:pt x="4487" y="2768"/>
                  </a:lnTo>
                  <a:lnTo>
                    <a:pt x="4485" y="2768"/>
                  </a:lnTo>
                  <a:lnTo>
                    <a:pt x="4487" y="2770"/>
                  </a:lnTo>
                  <a:lnTo>
                    <a:pt x="4489" y="2772"/>
                  </a:lnTo>
                  <a:lnTo>
                    <a:pt x="4489" y="2774"/>
                  </a:lnTo>
                  <a:lnTo>
                    <a:pt x="4487" y="2776"/>
                  </a:lnTo>
                  <a:lnTo>
                    <a:pt x="4487" y="2777"/>
                  </a:lnTo>
                  <a:lnTo>
                    <a:pt x="4487" y="2779"/>
                  </a:lnTo>
                  <a:lnTo>
                    <a:pt x="4489" y="2785"/>
                  </a:lnTo>
                  <a:lnTo>
                    <a:pt x="4487" y="2783"/>
                  </a:lnTo>
                  <a:lnTo>
                    <a:pt x="4487" y="2783"/>
                  </a:lnTo>
                  <a:lnTo>
                    <a:pt x="4485" y="2779"/>
                  </a:lnTo>
                  <a:lnTo>
                    <a:pt x="4485" y="2777"/>
                  </a:lnTo>
                  <a:lnTo>
                    <a:pt x="4485" y="2783"/>
                  </a:lnTo>
                  <a:lnTo>
                    <a:pt x="4485" y="2785"/>
                  </a:lnTo>
                  <a:lnTo>
                    <a:pt x="4485" y="2787"/>
                  </a:lnTo>
                  <a:lnTo>
                    <a:pt x="4485" y="2791"/>
                  </a:lnTo>
                  <a:lnTo>
                    <a:pt x="4487" y="2795"/>
                  </a:lnTo>
                  <a:lnTo>
                    <a:pt x="4485" y="2801"/>
                  </a:lnTo>
                  <a:lnTo>
                    <a:pt x="4485" y="2799"/>
                  </a:lnTo>
                  <a:lnTo>
                    <a:pt x="4483" y="2797"/>
                  </a:lnTo>
                  <a:lnTo>
                    <a:pt x="4483" y="2795"/>
                  </a:lnTo>
                  <a:lnTo>
                    <a:pt x="4483" y="2793"/>
                  </a:lnTo>
                  <a:lnTo>
                    <a:pt x="4483" y="2797"/>
                  </a:lnTo>
                  <a:lnTo>
                    <a:pt x="4483" y="2801"/>
                  </a:lnTo>
                  <a:lnTo>
                    <a:pt x="4483" y="2803"/>
                  </a:lnTo>
                  <a:lnTo>
                    <a:pt x="4483" y="2805"/>
                  </a:lnTo>
                  <a:lnTo>
                    <a:pt x="4483" y="2807"/>
                  </a:lnTo>
                  <a:lnTo>
                    <a:pt x="4483" y="2813"/>
                  </a:lnTo>
                  <a:lnTo>
                    <a:pt x="4483" y="2816"/>
                  </a:lnTo>
                  <a:lnTo>
                    <a:pt x="4483" y="2818"/>
                  </a:lnTo>
                  <a:lnTo>
                    <a:pt x="4481" y="2818"/>
                  </a:lnTo>
                  <a:lnTo>
                    <a:pt x="4481" y="2816"/>
                  </a:lnTo>
                  <a:lnTo>
                    <a:pt x="4481" y="2815"/>
                  </a:lnTo>
                  <a:lnTo>
                    <a:pt x="4481" y="2811"/>
                  </a:lnTo>
                  <a:lnTo>
                    <a:pt x="4481" y="2809"/>
                  </a:lnTo>
                  <a:lnTo>
                    <a:pt x="4479" y="2815"/>
                  </a:lnTo>
                  <a:lnTo>
                    <a:pt x="4479" y="2818"/>
                  </a:lnTo>
                  <a:lnTo>
                    <a:pt x="4479" y="2822"/>
                  </a:lnTo>
                  <a:lnTo>
                    <a:pt x="4481" y="2826"/>
                  </a:lnTo>
                  <a:lnTo>
                    <a:pt x="4481" y="2830"/>
                  </a:lnTo>
                  <a:lnTo>
                    <a:pt x="4481" y="2836"/>
                  </a:lnTo>
                  <a:lnTo>
                    <a:pt x="4481" y="2838"/>
                  </a:lnTo>
                  <a:lnTo>
                    <a:pt x="4479" y="2838"/>
                  </a:lnTo>
                  <a:lnTo>
                    <a:pt x="4479" y="2836"/>
                  </a:lnTo>
                  <a:lnTo>
                    <a:pt x="4479" y="2834"/>
                  </a:lnTo>
                  <a:lnTo>
                    <a:pt x="4479" y="2830"/>
                  </a:lnTo>
                  <a:lnTo>
                    <a:pt x="4479" y="2828"/>
                  </a:lnTo>
                  <a:lnTo>
                    <a:pt x="4477" y="2834"/>
                  </a:lnTo>
                  <a:lnTo>
                    <a:pt x="4477" y="2838"/>
                  </a:lnTo>
                  <a:lnTo>
                    <a:pt x="4477" y="2842"/>
                  </a:lnTo>
                  <a:lnTo>
                    <a:pt x="4479" y="2846"/>
                  </a:lnTo>
                  <a:lnTo>
                    <a:pt x="4479" y="2850"/>
                  </a:lnTo>
                  <a:lnTo>
                    <a:pt x="4479" y="2856"/>
                  </a:lnTo>
                  <a:lnTo>
                    <a:pt x="4479" y="2857"/>
                  </a:lnTo>
                  <a:lnTo>
                    <a:pt x="4477" y="2857"/>
                  </a:lnTo>
                  <a:lnTo>
                    <a:pt x="4477" y="2856"/>
                  </a:lnTo>
                  <a:lnTo>
                    <a:pt x="4477" y="2854"/>
                  </a:lnTo>
                  <a:lnTo>
                    <a:pt x="4477" y="2850"/>
                  </a:lnTo>
                  <a:lnTo>
                    <a:pt x="4477" y="2848"/>
                  </a:lnTo>
                  <a:lnTo>
                    <a:pt x="4475" y="2848"/>
                  </a:lnTo>
                  <a:lnTo>
                    <a:pt x="4473" y="2850"/>
                  </a:lnTo>
                  <a:lnTo>
                    <a:pt x="4473" y="2852"/>
                  </a:lnTo>
                  <a:lnTo>
                    <a:pt x="4475" y="2854"/>
                  </a:lnTo>
                  <a:lnTo>
                    <a:pt x="4477" y="2857"/>
                  </a:lnTo>
                  <a:lnTo>
                    <a:pt x="4477" y="2859"/>
                  </a:lnTo>
                  <a:lnTo>
                    <a:pt x="4479" y="2861"/>
                  </a:lnTo>
                  <a:lnTo>
                    <a:pt x="4479" y="2861"/>
                  </a:lnTo>
                  <a:lnTo>
                    <a:pt x="4479" y="2863"/>
                  </a:lnTo>
                  <a:lnTo>
                    <a:pt x="4479" y="2867"/>
                  </a:lnTo>
                  <a:lnTo>
                    <a:pt x="4479" y="2871"/>
                  </a:lnTo>
                  <a:lnTo>
                    <a:pt x="4477" y="2875"/>
                  </a:lnTo>
                  <a:lnTo>
                    <a:pt x="4477" y="2881"/>
                  </a:lnTo>
                  <a:lnTo>
                    <a:pt x="4477" y="2885"/>
                  </a:lnTo>
                  <a:lnTo>
                    <a:pt x="4475" y="2887"/>
                  </a:lnTo>
                  <a:lnTo>
                    <a:pt x="4475" y="2889"/>
                  </a:lnTo>
                  <a:lnTo>
                    <a:pt x="4475" y="2889"/>
                  </a:lnTo>
                  <a:lnTo>
                    <a:pt x="4475" y="2887"/>
                  </a:lnTo>
                  <a:lnTo>
                    <a:pt x="4475" y="2881"/>
                  </a:lnTo>
                  <a:lnTo>
                    <a:pt x="4475" y="2873"/>
                  </a:lnTo>
                  <a:lnTo>
                    <a:pt x="4473" y="2895"/>
                  </a:lnTo>
                  <a:lnTo>
                    <a:pt x="4473" y="2910"/>
                  </a:lnTo>
                  <a:lnTo>
                    <a:pt x="4475" y="2926"/>
                  </a:lnTo>
                  <a:lnTo>
                    <a:pt x="4473" y="2943"/>
                  </a:lnTo>
                  <a:lnTo>
                    <a:pt x="4473" y="2967"/>
                  </a:lnTo>
                  <a:lnTo>
                    <a:pt x="4475" y="2965"/>
                  </a:lnTo>
                  <a:lnTo>
                    <a:pt x="4475" y="2963"/>
                  </a:lnTo>
                  <a:lnTo>
                    <a:pt x="4475" y="2961"/>
                  </a:lnTo>
                  <a:lnTo>
                    <a:pt x="4475" y="2959"/>
                  </a:lnTo>
                  <a:lnTo>
                    <a:pt x="4477" y="2963"/>
                  </a:lnTo>
                  <a:lnTo>
                    <a:pt x="4477" y="2967"/>
                  </a:lnTo>
                  <a:lnTo>
                    <a:pt x="4477" y="2971"/>
                  </a:lnTo>
                  <a:lnTo>
                    <a:pt x="4477" y="2975"/>
                  </a:lnTo>
                  <a:lnTo>
                    <a:pt x="4475" y="2977"/>
                  </a:lnTo>
                  <a:lnTo>
                    <a:pt x="4475" y="2980"/>
                  </a:lnTo>
                  <a:lnTo>
                    <a:pt x="4475" y="2986"/>
                  </a:lnTo>
                  <a:lnTo>
                    <a:pt x="4477" y="2984"/>
                  </a:lnTo>
                  <a:lnTo>
                    <a:pt x="4477" y="2982"/>
                  </a:lnTo>
                  <a:lnTo>
                    <a:pt x="4477" y="2980"/>
                  </a:lnTo>
                  <a:lnTo>
                    <a:pt x="4477" y="2979"/>
                  </a:lnTo>
                  <a:lnTo>
                    <a:pt x="4479" y="2984"/>
                  </a:lnTo>
                  <a:lnTo>
                    <a:pt x="4479" y="2988"/>
                  </a:lnTo>
                  <a:lnTo>
                    <a:pt x="4479" y="2992"/>
                  </a:lnTo>
                  <a:lnTo>
                    <a:pt x="4479" y="2996"/>
                  </a:lnTo>
                  <a:lnTo>
                    <a:pt x="4477" y="3002"/>
                  </a:lnTo>
                  <a:lnTo>
                    <a:pt x="4479" y="3000"/>
                  </a:lnTo>
                  <a:lnTo>
                    <a:pt x="4481" y="3000"/>
                  </a:lnTo>
                  <a:lnTo>
                    <a:pt x="4481" y="3002"/>
                  </a:lnTo>
                  <a:lnTo>
                    <a:pt x="4481" y="3004"/>
                  </a:lnTo>
                  <a:lnTo>
                    <a:pt x="4481" y="3008"/>
                  </a:lnTo>
                  <a:lnTo>
                    <a:pt x="4481" y="3012"/>
                  </a:lnTo>
                  <a:lnTo>
                    <a:pt x="4481" y="3014"/>
                  </a:lnTo>
                  <a:lnTo>
                    <a:pt x="4479" y="3018"/>
                  </a:lnTo>
                  <a:lnTo>
                    <a:pt x="4481" y="3014"/>
                  </a:lnTo>
                  <a:lnTo>
                    <a:pt x="4483" y="3014"/>
                  </a:lnTo>
                  <a:lnTo>
                    <a:pt x="4483" y="3014"/>
                  </a:lnTo>
                  <a:lnTo>
                    <a:pt x="4483" y="3016"/>
                  </a:lnTo>
                  <a:lnTo>
                    <a:pt x="4483" y="3018"/>
                  </a:lnTo>
                  <a:lnTo>
                    <a:pt x="4483" y="3019"/>
                  </a:lnTo>
                  <a:lnTo>
                    <a:pt x="4485" y="3021"/>
                  </a:lnTo>
                  <a:lnTo>
                    <a:pt x="4485" y="3023"/>
                  </a:lnTo>
                  <a:lnTo>
                    <a:pt x="4485" y="3025"/>
                  </a:lnTo>
                  <a:lnTo>
                    <a:pt x="4485" y="3025"/>
                  </a:lnTo>
                  <a:lnTo>
                    <a:pt x="4483" y="3023"/>
                  </a:lnTo>
                  <a:lnTo>
                    <a:pt x="4481" y="3023"/>
                  </a:lnTo>
                  <a:lnTo>
                    <a:pt x="4483" y="3027"/>
                  </a:lnTo>
                  <a:lnTo>
                    <a:pt x="4485" y="3031"/>
                  </a:lnTo>
                  <a:lnTo>
                    <a:pt x="4485" y="3033"/>
                  </a:lnTo>
                  <a:lnTo>
                    <a:pt x="4485" y="3035"/>
                  </a:lnTo>
                  <a:lnTo>
                    <a:pt x="4487" y="3039"/>
                  </a:lnTo>
                  <a:lnTo>
                    <a:pt x="4491" y="3043"/>
                  </a:lnTo>
                  <a:lnTo>
                    <a:pt x="4489" y="3045"/>
                  </a:lnTo>
                  <a:lnTo>
                    <a:pt x="4487" y="3045"/>
                  </a:lnTo>
                  <a:lnTo>
                    <a:pt x="4485" y="3045"/>
                  </a:lnTo>
                  <a:lnTo>
                    <a:pt x="4493" y="3057"/>
                  </a:lnTo>
                  <a:lnTo>
                    <a:pt x="4495" y="3070"/>
                  </a:lnTo>
                  <a:lnTo>
                    <a:pt x="4501" y="3086"/>
                  </a:lnTo>
                  <a:lnTo>
                    <a:pt x="4516" y="3113"/>
                  </a:lnTo>
                  <a:lnTo>
                    <a:pt x="4536" y="3144"/>
                  </a:lnTo>
                  <a:lnTo>
                    <a:pt x="4561" y="3172"/>
                  </a:lnTo>
                  <a:lnTo>
                    <a:pt x="4589" y="3193"/>
                  </a:lnTo>
                  <a:lnTo>
                    <a:pt x="4620" y="3207"/>
                  </a:lnTo>
                  <a:lnTo>
                    <a:pt x="4653" y="3213"/>
                  </a:lnTo>
                  <a:lnTo>
                    <a:pt x="4688" y="3213"/>
                  </a:lnTo>
                  <a:lnTo>
                    <a:pt x="4728" y="3211"/>
                  </a:lnTo>
                  <a:lnTo>
                    <a:pt x="4767" y="3207"/>
                  </a:lnTo>
                  <a:lnTo>
                    <a:pt x="4804" y="3201"/>
                  </a:lnTo>
                  <a:lnTo>
                    <a:pt x="4835" y="3193"/>
                  </a:lnTo>
                  <a:lnTo>
                    <a:pt x="4862" y="3187"/>
                  </a:lnTo>
                  <a:lnTo>
                    <a:pt x="4991" y="3152"/>
                  </a:lnTo>
                  <a:lnTo>
                    <a:pt x="5117" y="3107"/>
                  </a:lnTo>
                  <a:lnTo>
                    <a:pt x="5240" y="3057"/>
                  </a:lnTo>
                  <a:lnTo>
                    <a:pt x="5353" y="3000"/>
                  </a:lnTo>
                  <a:lnTo>
                    <a:pt x="5504" y="2916"/>
                  </a:lnTo>
                  <a:lnTo>
                    <a:pt x="5650" y="2824"/>
                  </a:lnTo>
                  <a:lnTo>
                    <a:pt x="5791" y="2729"/>
                  </a:lnTo>
                  <a:lnTo>
                    <a:pt x="5924" y="2627"/>
                  </a:lnTo>
                  <a:lnTo>
                    <a:pt x="6045" y="2522"/>
                  </a:lnTo>
                  <a:lnTo>
                    <a:pt x="6123" y="2451"/>
                  </a:lnTo>
                  <a:lnTo>
                    <a:pt x="6198" y="2381"/>
                  </a:lnTo>
                  <a:lnTo>
                    <a:pt x="6270" y="2313"/>
                  </a:lnTo>
                  <a:lnTo>
                    <a:pt x="6337" y="2245"/>
                  </a:lnTo>
                  <a:lnTo>
                    <a:pt x="6339" y="2241"/>
                  </a:lnTo>
                  <a:lnTo>
                    <a:pt x="6341" y="2239"/>
                  </a:lnTo>
                  <a:lnTo>
                    <a:pt x="6344" y="2235"/>
                  </a:lnTo>
                  <a:lnTo>
                    <a:pt x="6344" y="2231"/>
                  </a:lnTo>
                  <a:lnTo>
                    <a:pt x="6370" y="2235"/>
                  </a:lnTo>
                  <a:lnTo>
                    <a:pt x="6393" y="2243"/>
                  </a:lnTo>
                  <a:lnTo>
                    <a:pt x="6417" y="2252"/>
                  </a:lnTo>
                  <a:lnTo>
                    <a:pt x="6438" y="2256"/>
                  </a:lnTo>
                  <a:lnTo>
                    <a:pt x="6440" y="2258"/>
                  </a:lnTo>
                  <a:lnTo>
                    <a:pt x="6440" y="2260"/>
                  </a:lnTo>
                  <a:lnTo>
                    <a:pt x="6440" y="2264"/>
                  </a:lnTo>
                  <a:lnTo>
                    <a:pt x="6438" y="2266"/>
                  </a:lnTo>
                  <a:lnTo>
                    <a:pt x="6438" y="2270"/>
                  </a:lnTo>
                  <a:lnTo>
                    <a:pt x="6395" y="2319"/>
                  </a:lnTo>
                  <a:lnTo>
                    <a:pt x="6348" y="2366"/>
                  </a:lnTo>
                  <a:lnTo>
                    <a:pt x="6301" y="2412"/>
                  </a:lnTo>
                  <a:lnTo>
                    <a:pt x="6288" y="2428"/>
                  </a:lnTo>
                  <a:lnTo>
                    <a:pt x="6272" y="2446"/>
                  </a:lnTo>
                  <a:lnTo>
                    <a:pt x="6256" y="2461"/>
                  </a:lnTo>
                  <a:lnTo>
                    <a:pt x="6241" y="2471"/>
                  </a:lnTo>
                  <a:lnTo>
                    <a:pt x="6241" y="2473"/>
                  </a:lnTo>
                  <a:lnTo>
                    <a:pt x="6241" y="2475"/>
                  </a:lnTo>
                  <a:lnTo>
                    <a:pt x="6239" y="2477"/>
                  </a:lnTo>
                  <a:lnTo>
                    <a:pt x="6239" y="2479"/>
                  </a:lnTo>
                  <a:lnTo>
                    <a:pt x="6215" y="2496"/>
                  </a:lnTo>
                  <a:lnTo>
                    <a:pt x="6192" y="2518"/>
                  </a:lnTo>
                  <a:lnTo>
                    <a:pt x="6168" y="2539"/>
                  </a:lnTo>
                  <a:lnTo>
                    <a:pt x="6145" y="2557"/>
                  </a:lnTo>
                  <a:lnTo>
                    <a:pt x="6143" y="2561"/>
                  </a:lnTo>
                  <a:lnTo>
                    <a:pt x="6143" y="2567"/>
                  </a:lnTo>
                  <a:lnTo>
                    <a:pt x="6102" y="2600"/>
                  </a:lnTo>
                  <a:lnTo>
                    <a:pt x="6063" y="2637"/>
                  </a:lnTo>
                  <a:lnTo>
                    <a:pt x="6061" y="2637"/>
                  </a:lnTo>
                  <a:lnTo>
                    <a:pt x="6061" y="2635"/>
                  </a:lnTo>
                  <a:lnTo>
                    <a:pt x="6063" y="2635"/>
                  </a:lnTo>
                  <a:lnTo>
                    <a:pt x="6063" y="2633"/>
                  </a:lnTo>
                  <a:lnTo>
                    <a:pt x="6059" y="2639"/>
                  </a:lnTo>
                  <a:lnTo>
                    <a:pt x="6055" y="2641"/>
                  </a:lnTo>
                  <a:lnTo>
                    <a:pt x="6051" y="2645"/>
                  </a:lnTo>
                  <a:lnTo>
                    <a:pt x="6047" y="2647"/>
                  </a:lnTo>
                  <a:lnTo>
                    <a:pt x="6045" y="2649"/>
                  </a:lnTo>
                  <a:lnTo>
                    <a:pt x="6041" y="2653"/>
                  </a:lnTo>
                  <a:lnTo>
                    <a:pt x="6039" y="2658"/>
                  </a:lnTo>
                  <a:lnTo>
                    <a:pt x="6037" y="2656"/>
                  </a:lnTo>
                  <a:lnTo>
                    <a:pt x="6036" y="2654"/>
                  </a:lnTo>
                  <a:lnTo>
                    <a:pt x="6036" y="2656"/>
                  </a:lnTo>
                  <a:lnTo>
                    <a:pt x="6036" y="2656"/>
                  </a:lnTo>
                  <a:lnTo>
                    <a:pt x="6034" y="2660"/>
                  </a:lnTo>
                  <a:lnTo>
                    <a:pt x="6034" y="2662"/>
                  </a:lnTo>
                  <a:lnTo>
                    <a:pt x="6032" y="2664"/>
                  </a:lnTo>
                  <a:lnTo>
                    <a:pt x="6030" y="2664"/>
                  </a:lnTo>
                  <a:lnTo>
                    <a:pt x="6026" y="2664"/>
                  </a:lnTo>
                  <a:lnTo>
                    <a:pt x="6022" y="2666"/>
                  </a:lnTo>
                  <a:lnTo>
                    <a:pt x="6020" y="2668"/>
                  </a:lnTo>
                  <a:lnTo>
                    <a:pt x="6020" y="2670"/>
                  </a:lnTo>
                  <a:lnTo>
                    <a:pt x="6018" y="2672"/>
                  </a:lnTo>
                  <a:lnTo>
                    <a:pt x="6018" y="2674"/>
                  </a:lnTo>
                  <a:lnTo>
                    <a:pt x="6018" y="2676"/>
                  </a:lnTo>
                  <a:lnTo>
                    <a:pt x="6016" y="2676"/>
                  </a:lnTo>
                  <a:lnTo>
                    <a:pt x="6016" y="2674"/>
                  </a:lnTo>
                  <a:lnTo>
                    <a:pt x="6016" y="2672"/>
                  </a:lnTo>
                  <a:lnTo>
                    <a:pt x="6016" y="2672"/>
                  </a:lnTo>
                  <a:lnTo>
                    <a:pt x="6012" y="2674"/>
                  </a:lnTo>
                  <a:lnTo>
                    <a:pt x="6010" y="2678"/>
                  </a:lnTo>
                  <a:lnTo>
                    <a:pt x="6010" y="2680"/>
                  </a:lnTo>
                  <a:lnTo>
                    <a:pt x="6008" y="2680"/>
                  </a:lnTo>
                  <a:lnTo>
                    <a:pt x="6006" y="2682"/>
                  </a:lnTo>
                  <a:lnTo>
                    <a:pt x="6004" y="2684"/>
                  </a:lnTo>
                  <a:lnTo>
                    <a:pt x="6002" y="2684"/>
                  </a:lnTo>
                  <a:lnTo>
                    <a:pt x="6000" y="2686"/>
                  </a:lnTo>
                  <a:lnTo>
                    <a:pt x="6000" y="2686"/>
                  </a:lnTo>
                  <a:lnTo>
                    <a:pt x="5996" y="2688"/>
                  </a:lnTo>
                  <a:lnTo>
                    <a:pt x="5996" y="2692"/>
                  </a:lnTo>
                  <a:lnTo>
                    <a:pt x="5994" y="2694"/>
                  </a:lnTo>
                  <a:lnTo>
                    <a:pt x="5994" y="2695"/>
                  </a:lnTo>
                  <a:lnTo>
                    <a:pt x="5992" y="2695"/>
                  </a:lnTo>
                  <a:lnTo>
                    <a:pt x="5992" y="2694"/>
                  </a:lnTo>
                  <a:lnTo>
                    <a:pt x="5991" y="2692"/>
                  </a:lnTo>
                  <a:lnTo>
                    <a:pt x="5991" y="2692"/>
                  </a:lnTo>
                  <a:lnTo>
                    <a:pt x="5987" y="2694"/>
                  </a:lnTo>
                  <a:lnTo>
                    <a:pt x="5985" y="2695"/>
                  </a:lnTo>
                  <a:lnTo>
                    <a:pt x="5985" y="2697"/>
                  </a:lnTo>
                  <a:lnTo>
                    <a:pt x="5983" y="2697"/>
                  </a:lnTo>
                  <a:lnTo>
                    <a:pt x="5981" y="2699"/>
                  </a:lnTo>
                  <a:lnTo>
                    <a:pt x="5975" y="2705"/>
                  </a:lnTo>
                  <a:lnTo>
                    <a:pt x="5969" y="2711"/>
                  </a:lnTo>
                  <a:lnTo>
                    <a:pt x="5963" y="2719"/>
                  </a:lnTo>
                  <a:lnTo>
                    <a:pt x="5961" y="2719"/>
                  </a:lnTo>
                  <a:lnTo>
                    <a:pt x="5961" y="2719"/>
                  </a:lnTo>
                  <a:lnTo>
                    <a:pt x="5963" y="2717"/>
                  </a:lnTo>
                  <a:lnTo>
                    <a:pt x="5963" y="2715"/>
                  </a:lnTo>
                  <a:lnTo>
                    <a:pt x="5959" y="2719"/>
                  </a:lnTo>
                  <a:lnTo>
                    <a:pt x="5955" y="2723"/>
                  </a:lnTo>
                  <a:lnTo>
                    <a:pt x="5951" y="2723"/>
                  </a:lnTo>
                  <a:lnTo>
                    <a:pt x="5949" y="2725"/>
                  </a:lnTo>
                  <a:lnTo>
                    <a:pt x="5946" y="2727"/>
                  </a:lnTo>
                  <a:lnTo>
                    <a:pt x="5942" y="2731"/>
                  </a:lnTo>
                  <a:lnTo>
                    <a:pt x="5938" y="2735"/>
                  </a:lnTo>
                  <a:lnTo>
                    <a:pt x="5936" y="2742"/>
                  </a:lnTo>
                  <a:lnTo>
                    <a:pt x="5930" y="2742"/>
                  </a:lnTo>
                  <a:lnTo>
                    <a:pt x="5924" y="2742"/>
                  </a:lnTo>
                  <a:lnTo>
                    <a:pt x="5922" y="2746"/>
                  </a:lnTo>
                  <a:lnTo>
                    <a:pt x="5918" y="2748"/>
                  </a:lnTo>
                  <a:lnTo>
                    <a:pt x="5916" y="2750"/>
                  </a:lnTo>
                  <a:lnTo>
                    <a:pt x="5912" y="2752"/>
                  </a:lnTo>
                  <a:lnTo>
                    <a:pt x="5910" y="2756"/>
                  </a:lnTo>
                  <a:lnTo>
                    <a:pt x="5908" y="2758"/>
                  </a:lnTo>
                  <a:lnTo>
                    <a:pt x="5908" y="2762"/>
                  </a:lnTo>
                  <a:lnTo>
                    <a:pt x="5906" y="2764"/>
                  </a:lnTo>
                  <a:lnTo>
                    <a:pt x="5906" y="2764"/>
                  </a:lnTo>
                  <a:lnTo>
                    <a:pt x="5905" y="2762"/>
                  </a:lnTo>
                  <a:lnTo>
                    <a:pt x="5905" y="2760"/>
                  </a:lnTo>
                  <a:lnTo>
                    <a:pt x="5905" y="2758"/>
                  </a:lnTo>
                  <a:lnTo>
                    <a:pt x="5903" y="2760"/>
                  </a:lnTo>
                  <a:lnTo>
                    <a:pt x="5901" y="2764"/>
                  </a:lnTo>
                  <a:lnTo>
                    <a:pt x="5901" y="2766"/>
                  </a:lnTo>
                  <a:lnTo>
                    <a:pt x="5899" y="2768"/>
                  </a:lnTo>
                  <a:lnTo>
                    <a:pt x="5891" y="2772"/>
                  </a:lnTo>
                  <a:lnTo>
                    <a:pt x="5881" y="2777"/>
                  </a:lnTo>
                  <a:lnTo>
                    <a:pt x="5871" y="2783"/>
                  </a:lnTo>
                  <a:lnTo>
                    <a:pt x="5863" y="2795"/>
                  </a:lnTo>
                  <a:lnTo>
                    <a:pt x="5862" y="2793"/>
                  </a:lnTo>
                  <a:lnTo>
                    <a:pt x="5860" y="2793"/>
                  </a:lnTo>
                  <a:lnTo>
                    <a:pt x="5858" y="2793"/>
                  </a:lnTo>
                  <a:lnTo>
                    <a:pt x="5858" y="2795"/>
                  </a:lnTo>
                  <a:lnTo>
                    <a:pt x="5858" y="2801"/>
                  </a:lnTo>
                  <a:lnTo>
                    <a:pt x="5854" y="2797"/>
                  </a:lnTo>
                  <a:lnTo>
                    <a:pt x="5852" y="2797"/>
                  </a:lnTo>
                  <a:lnTo>
                    <a:pt x="5850" y="2799"/>
                  </a:lnTo>
                  <a:lnTo>
                    <a:pt x="5848" y="2803"/>
                  </a:lnTo>
                  <a:lnTo>
                    <a:pt x="5846" y="2805"/>
                  </a:lnTo>
                  <a:lnTo>
                    <a:pt x="5844" y="2807"/>
                  </a:lnTo>
                  <a:lnTo>
                    <a:pt x="5785" y="2842"/>
                  </a:lnTo>
                  <a:lnTo>
                    <a:pt x="5729" y="2881"/>
                  </a:lnTo>
                  <a:lnTo>
                    <a:pt x="5674" y="2920"/>
                  </a:lnTo>
                  <a:lnTo>
                    <a:pt x="5643" y="2936"/>
                  </a:lnTo>
                  <a:lnTo>
                    <a:pt x="5617" y="2953"/>
                  </a:lnTo>
                  <a:lnTo>
                    <a:pt x="5596" y="2969"/>
                  </a:lnTo>
                  <a:lnTo>
                    <a:pt x="5590" y="2973"/>
                  </a:lnTo>
                  <a:lnTo>
                    <a:pt x="5584" y="2975"/>
                  </a:lnTo>
                  <a:lnTo>
                    <a:pt x="5580" y="2977"/>
                  </a:lnTo>
                  <a:lnTo>
                    <a:pt x="5574" y="2980"/>
                  </a:lnTo>
                  <a:lnTo>
                    <a:pt x="5574" y="2980"/>
                  </a:lnTo>
                  <a:lnTo>
                    <a:pt x="5572" y="2984"/>
                  </a:lnTo>
                  <a:lnTo>
                    <a:pt x="5572" y="2986"/>
                  </a:lnTo>
                  <a:lnTo>
                    <a:pt x="5572" y="2986"/>
                  </a:lnTo>
                  <a:lnTo>
                    <a:pt x="5570" y="2986"/>
                  </a:lnTo>
                  <a:lnTo>
                    <a:pt x="5570" y="2984"/>
                  </a:lnTo>
                  <a:lnTo>
                    <a:pt x="5570" y="2982"/>
                  </a:lnTo>
                  <a:lnTo>
                    <a:pt x="5570" y="2982"/>
                  </a:lnTo>
                  <a:lnTo>
                    <a:pt x="5566" y="2984"/>
                  </a:lnTo>
                  <a:lnTo>
                    <a:pt x="5560" y="2988"/>
                  </a:lnTo>
                  <a:lnTo>
                    <a:pt x="5557" y="2992"/>
                  </a:lnTo>
                  <a:lnTo>
                    <a:pt x="5553" y="2996"/>
                  </a:lnTo>
                  <a:lnTo>
                    <a:pt x="5547" y="2998"/>
                  </a:lnTo>
                  <a:lnTo>
                    <a:pt x="5543" y="3000"/>
                  </a:lnTo>
                  <a:lnTo>
                    <a:pt x="5539" y="3000"/>
                  </a:lnTo>
                  <a:lnTo>
                    <a:pt x="5537" y="3002"/>
                  </a:lnTo>
                  <a:lnTo>
                    <a:pt x="5537" y="3004"/>
                  </a:lnTo>
                  <a:lnTo>
                    <a:pt x="5535" y="3006"/>
                  </a:lnTo>
                  <a:lnTo>
                    <a:pt x="5535" y="3008"/>
                  </a:lnTo>
                  <a:lnTo>
                    <a:pt x="5533" y="3008"/>
                  </a:lnTo>
                  <a:lnTo>
                    <a:pt x="5533" y="3006"/>
                  </a:lnTo>
                  <a:lnTo>
                    <a:pt x="5533" y="3004"/>
                  </a:lnTo>
                  <a:lnTo>
                    <a:pt x="5533" y="3004"/>
                  </a:lnTo>
                  <a:lnTo>
                    <a:pt x="5529" y="3006"/>
                  </a:lnTo>
                  <a:lnTo>
                    <a:pt x="5527" y="3008"/>
                  </a:lnTo>
                  <a:lnTo>
                    <a:pt x="5523" y="3010"/>
                  </a:lnTo>
                  <a:lnTo>
                    <a:pt x="5521" y="3012"/>
                  </a:lnTo>
                  <a:lnTo>
                    <a:pt x="5517" y="3016"/>
                  </a:lnTo>
                  <a:lnTo>
                    <a:pt x="5513" y="3018"/>
                  </a:lnTo>
                  <a:lnTo>
                    <a:pt x="5512" y="3018"/>
                  </a:lnTo>
                  <a:lnTo>
                    <a:pt x="5510" y="3018"/>
                  </a:lnTo>
                  <a:lnTo>
                    <a:pt x="5508" y="3019"/>
                  </a:lnTo>
                  <a:lnTo>
                    <a:pt x="5506" y="3021"/>
                  </a:lnTo>
                  <a:lnTo>
                    <a:pt x="5506" y="3023"/>
                  </a:lnTo>
                  <a:lnTo>
                    <a:pt x="5506" y="3025"/>
                  </a:lnTo>
                  <a:lnTo>
                    <a:pt x="5504" y="3025"/>
                  </a:lnTo>
                  <a:lnTo>
                    <a:pt x="5504" y="3023"/>
                  </a:lnTo>
                  <a:lnTo>
                    <a:pt x="5504" y="3021"/>
                  </a:lnTo>
                  <a:lnTo>
                    <a:pt x="5502" y="3021"/>
                  </a:lnTo>
                  <a:lnTo>
                    <a:pt x="5496" y="3023"/>
                  </a:lnTo>
                  <a:lnTo>
                    <a:pt x="5490" y="3027"/>
                  </a:lnTo>
                  <a:lnTo>
                    <a:pt x="5484" y="3033"/>
                  </a:lnTo>
                  <a:lnTo>
                    <a:pt x="5478" y="3039"/>
                  </a:lnTo>
                  <a:lnTo>
                    <a:pt x="5474" y="3043"/>
                  </a:lnTo>
                  <a:lnTo>
                    <a:pt x="5472" y="3039"/>
                  </a:lnTo>
                  <a:lnTo>
                    <a:pt x="5470" y="3039"/>
                  </a:lnTo>
                  <a:lnTo>
                    <a:pt x="5469" y="3041"/>
                  </a:lnTo>
                  <a:lnTo>
                    <a:pt x="5465" y="3043"/>
                  </a:lnTo>
                  <a:lnTo>
                    <a:pt x="5461" y="3047"/>
                  </a:lnTo>
                  <a:lnTo>
                    <a:pt x="5457" y="3049"/>
                  </a:lnTo>
                  <a:lnTo>
                    <a:pt x="5453" y="3053"/>
                  </a:lnTo>
                  <a:lnTo>
                    <a:pt x="5449" y="3055"/>
                  </a:lnTo>
                  <a:lnTo>
                    <a:pt x="5449" y="3053"/>
                  </a:lnTo>
                  <a:lnTo>
                    <a:pt x="5449" y="3051"/>
                  </a:lnTo>
                  <a:lnTo>
                    <a:pt x="5451" y="3049"/>
                  </a:lnTo>
                  <a:lnTo>
                    <a:pt x="5445" y="3053"/>
                  </a:lnTo>
                  <a:lnTo>
                    <a:pt x="5441" y="3057"/>
                  </a:lnTo>
                  <a:lnTo>
                    <a:pt x="5437" y="3060"/>
                  </a:lnTo>
                  <a:lnTo>
                    <a:pt x="5431" y="3062"/>
                  </a:lnTo>
                  <a:lnTo>
                    <a:pt x="5424" y="3066"/>
                  </a:lnTo>
                  <a:lnTo>
                    <a:pt x="5426" y="3064"/>
                  </a:lnTo>
                  <a:lnTo>
                    <a:pt x="5426" y="3064"/>
                  </a:lnTo>
                  <a:lnTo>
                    <a:pt x="5427" y="3062"/>
                  </a:lnTo>
                  <a:lnTo>
                    <a:pt x="5422" y="3066"/>
                  </a:lnTo>
                  <a:lnTo>
                    <a:pt x="5420" y="3068"/>
                  </a:lnTo>
                  <a:lnTo>
                    <a:pt x="5416" y="3070"/>
                  </a:lnTo>
                  <a:lnTo>
                    <a:pt x="5414" y="3070"/>
                  </a:lnTo>
                  <a:lnTo>
                    <a:pt x="5412" y="3072"/>
                  </a:lnTo>
                  <a:lnTo>
                    <a:pt x="5408" y="3076"/>
                  </a:lnTo>
                  <a:lnTo>
                    <a:pt x="5404" y="3080"/>
                  </a:lnTo>
                  <a:lnTo>
                    <a:pt x="5402" y="3078"/>
                  </a:lnTo>
                  <a:lnTo>
                    <a:pt x="5400" y="3078"/>
                  </a:lnTo>
                  <a:lnTo>
                    <a:pt x="5398" y="3078"/>
                  </a:lnTo>
                  <a:lnTo>
                    <a:pt x="5394" y="3080"/>
                  </a:lnTo>
                  <a:lnTo>
                    <a:pt x="5392" y="3084"/>
                  </a:lnTo>
                  <a:lnTo>
                    <a:pt x="5390" y="3086"/>
                  </a:lnTo>
                  <a:lnTo>
                    <a:pt x="5388" y="3086"/>
                  </a:lnTo>
                  <a:lnTo>
                    <a:pt x="5384" y="3084"/>
                  </a:lnTo>
                  <a:lnTo>
                    <a:pt x="5377" y="3092"/>
                  </a:lnTo>
                  <a:lnTo>
                    <a:pt x="5369" y="3094"/>
                  </a:lnTo>
                  <a:lnTo>
                    <a:pt x="5361" y="3098"/>
                  </a:lnTo>
                  <a:lnTo>
                    <a:pt x="5353" y="3103"/>
                  </a:lnTo>
                  <a:lnTo>
                    <a:pt x="5351" y="3103"/>
                  </a:lnTo>
                  <a:lnTo>
                    <a:pt x="5351" y="3101"/>
                  </a:lnTo>
                  <a:lnTo>
                    <a:pt x="5353" y="3101"/>
                  </a:lnTo>
                  <a:lnTo>
                    <a:pt x="5353" y="3100"/>
                  </a:lnTo>
                  <a:lnTo>
                    <a:pt x="5349" y="3103"/>
                  </a:lnTo>
                  <a:lnTo>
                    <a:pt x="5345" y="3105"/>
                  </a:lnTo>
                  <a:lnTo>
                    <a:pt x="5343" y="3105"/>
                  </a:lnTo>
                  <a:lnTo>
                    <a:pt x="5339" y="3107"/>
                  </a:lnTo>
                  <a:lnTo>
                    <a:pt x="5338" y="3109"/>
                  </a:lnTo>
                  <a:lnTo>
                    <a:pt x="5336" y="3113"/>
                  </a:lnTo>
                  <a:lnTo>
                    <a:pt x="5334" y="3111"/>
                  </a:lnTo>
                  <a:lnTo>
                    <a:pt x="5334" y="3111"/>
                  </a:lnTo>
                  <a:lnTo>
                    <a:pt x="5336" y="3109"/>
                  </a:lnTo>
                  <a:lnTo>
                    <a:pt x="5336" y="3107"/>
                  </a:lnTo>
                  <a:lnTo>
                    <a:pt x="5308" y="3123"/>
                  </a:lnTo>
                  <a:lnTo>
                    <a:pt x="5281" y="3139"/>
                  </a:lnTo>
                  <a:lnTo>
                    <a:pt x="5281" y="3139"/>
                  </a:lnTo>
                  <a:lnTo>
                    <a:pt x="5279" y="3137"/>
                  </a:lnTo>
                  <a:lnTo>
                    <a:pt x="5279" y="3135"/>
                  </a:lnTo>
                  <a:lnTo>
                    <a:pt x="5279" y="3135"/>
                  </a:lnTo>
                  <a:lnTo>
                    <a:pt x="5275" y="3139"/>
                  </a:lnTo>
                  <a:lnTo>
                    <a:pt x="5271" y="3141"/>
                  </a:lnTo>
                  <a:lnTo>
                    <a:pt x="5265" y="3142"/>
                  </a:lnTo>
                  <a:lnTo>
                    <a:pt x="5259" y="3144"/>
                  </a:lnTo>
                  <a:lnTo>
                    <a:pt x="5255" y="3144"/>
                  </a:lnTo>
                  <a:lnTo>
                    <a:pt x="5252" y="3146"/>
                  </a:lnTo>
                  <a:lnTo>
                    <a:pt x="5246" y="3150"/>
                  </a:lnTo>
                  <a:lnTo>
                    <a:pt x="5242" y="3152"/>
                  </a:lnTo>
                  <a:lnTo>
                    <a:pt x="5238" y="3156"/>
                  </a:lnTo>
                  <a:lnTo>
                    <a:pt x="5234" y="3156"/>
                  </a:lnTo>
                  <a:lnTo>
                    <a:pt x="5228" y="3156"/>
                  </a:lnTo>
                  <a:lnTo>
                    <a:pt x="5226" y="3158"/>
                  </a:lnTo>
                  <a:lnTo>
                    <a:pt x="5224" y="3162"/>
                  </a:lnTo>
                  <a:lnTo>
                    <a:pt x="5179" y="3178"/>
                  </a:lnTo>
                  <a:lnTo>
                    <a:pt x="5132" y="3195"/>
                  </a:lnTo>
                  <a:lnTo>
                    <a:pt x="5079" y="3215"/>
                  </a:lnTo>
                  <a:lnTo>
                    <a:pt x="5025" y="3234"/>
                  </a:lnTo>
                  <a:lnTo>
                    <a:pt x="4966" y="3252"/>
                  </a:lnTo>
                  <a:lnTo>
                    <a:pt x="4903" y="3267"/>
                  </a:lnTo>
                  <a:lnTo>
                    <a:pt x="4837" y="3277"/>
                  </a:lnTo>
                  <a:lnTo>
                    <a:pt x="4765" y="3283"/>
                  </a:lnTo>
                  <a:lnTo>
                    <a:pt x="4690" y="3281"/>
                  </a:lnTo>
                  <a:lnTo>
                    <a:pt x="4634" y="3273"/>
                  </a:lnTo>
                  <a:lnTo>
                    <a:pt x="4579" y="3260"/>
                  </a:lnTo>
                  <a:lnTo>
                    <a:pt x="4530" y="3240"/>
                  </a:lnTo>
                  <a:lnTo>
                    <a:pt x="4485" y="3215"/>
                  </a:lnTo>
                  <a:lnTo>
                    <a:pt x="4446" y="3183"/>
                  </a:lnTo>
                  <a:lnTo>
                    <a:pt x="4413" y="3148"/>
                  </a:lnTo>
                  <a:lnTo>
                    <a:pt x="4387" y="3109"/>
                  </a:lnTo>
                  <a:lnTo>
                    <a:pt x="4383" y="3100"/>
                  </a:lnTo>
                  <a:lnTo>
                    <a:pt x="4378" y="3090"/>
                  </a:lnTo>
                  <a:lnTo>
                    <a:pt x="4374" y="3080"/>
                  </a:lnTo>
                  <a:lnTo>
                    <a:pt x="4380" y="3086"/>
                  </a:lnTo>
                  <a:lnTo>
                    <a:pt x="4383" y="3096"/>
                  </a:lnTo>
                  <a:lnTo>
                    <a:pt x="4389" y="3109"/>
                  </a:lnTo>
                  <a:lnTo>
                    <a:pt x="4395" y="3119"/>
                  </a:lnTo>
                  <a:lnTo>
                    <a:pt x="4376" y="3066"/>
                  </a:lnTo>
                  <a:lnTo>
                    <a:pt x="4364" y="3008"/>
                  </a:lnTo>
                  <a:lnTo>
                    <a:pt x="4360" y="2947"/>
                  </a:lnTo>
                  <a:lnTo>
                    <a:pt x="4362" y="2883"/>
                  </a:lnTo>
                  <a:lnTo>
                    <a:pt x="4368" y="2818"/>
                  </a:lnTo>
                  <a:lnTo>
                    <a:pt x="4376" y="2756"/>
                  </a:lnTo>
                  <a:lnTo>
                    <a:pt x="4389" y="2695"/>
                  </a:lnTo>
                  <a:lnTo>
                    <a:pt x="4403" y="2639"/>
                  </a:lnTo>
                  <a:lnTo>
                    <a:pt x="4417" y="2588"/>
                  </a:lnTo>
                  <a:lnTo>
                    <a:pt x="4417" y="2586"/>
                  </a:lnTo>
                  <a:lnTo>
                    <a:pt x="4415" y="2586"/>
                  </a:lnTo>
                  <a:lnTo>
                    <a:pt x="4413" y="2586"/>
                  </a:lnTo>
                  <a:lnTo>
                    <a:pt x="4417" y="2584"/>
                  </a:lnTo>
                  <a:lnTo>
                    <a:pt x="4419" y="2582"/>
                  </a:lnTo>
                  <a:lnTo>
                    <a:pt x="4421" y="2578"/>
                  </a:lnTo>
                  <a:lnTo>
                    <a:pt x="4423" y="2574"/>
                  </a:lnTo>
                  <a:lnTo>
                    <a:pt x="4424" y="2569"/>
                  </a:lnTo>
                  <a:lnTo>
                    <a:pt x="4424" y="2565"/>
                  </a:lnTo>
                  <a:lnTo>
                    <a:pt x="4423" y="2561"/>
                  </a:lnTo>
                  <a:lnTo>
                    <a:pt x="4421" y="2559"/>
                  </a:lnTo>
                  <a:lnTo>
                    <a:pt x="4423" y="2559"/>
                  </a:lnTo>
                  <a:lnTo>
                    <a:pt x="4426" y="2557"/>
                  </a:lnTo>
                  <a:lnTo>
                    <a:pt x="4428" y="2553"/>
                  </a:lnTo>
                  <a:lnTo>
                    <a:pt x="4430" y="2549"/>
                  </a:lnTo>
                  <a:lnTo>
                    <a:pt x="4432" y="2543"/>
                  </a:lnTo>
                  <a:lnTo>
                    <a:pt x="4432" y="2539"/>
                  </a:lnTo>
                  <a:lnTo>
                    <a:pt x="4432" y="2535"/>
                  </a:lnTo>
                  <a:lnTo>
                    <a:pt x="4430" y="2533"/>
                  </a:lnTo>
                  <a:lnTo>
                    <a:pt x="4432" y="2533"/>
                  </a:lnTo>
                  <a:lnTo>
                    <a:pt x="4434" y="2533"/>
                  </a:lnTo>
                  <a:lnTo>
                    <a:pt x="4434" y="2532"/>
                  </a:lnTo>
                  <a:lnTo>
                    <a:pt x="4434" y="2530"/>
                  </a:lnTo>
                  <a:lnTo>
                    <a:pt x="4434" y="2528"/>
                  </a:lnTo>
                  <a:lnTo>
                    <a:pt x="4434" y="2526"/>
                  </a:lnTo>
                  <a:lnTo>
                    <a:pt x="4436" y="2526"/>
                  </a:lnTo>
                  <a:lnTo>
                    <a:pt x="4438" y="2528"/>
                  </a:lnTo>
                  <a:lnTo>
                    <a:pt x="4438" y="2524"/>
                  </a:lnTo>
                  <a:lnTo>
                    <a:pt x="4438" y="2524"/>
                  </a:lnTo>
                  <a:lnTo>
                    <a:pt x="4436" y="2522"/>
                  </a:lnTo>
                  <a:lnTo>
                    <a:pt x="4434" y="2522"/>
                  </a:lnTo>
                  <a:lnTo>
                    <a:pt x="4436" y="2522"/>
                  </a:lnTo>
                  <a:lnTo>
                    <a:pt x="4438" y="2522"/>
                  </a:lnTo>
                  <a:lnTo>
                    <a:pt x="4440" y="2520"/>
                  </a:lnTo>
                  <a:lnTo>
                    <a:pt x="4442" y="2518"/>
                  </a:lnTo>
                  <a:lnTo>
                    <a:pt x="4442" y="2516"/>
                  </a:lnTo>
                  <a:lnTo>
                    <a:pt x="4440" y="2514"/>
                  </a:lnTo>
                  <a:lnTo>
                    <a:pt x="4438" y="2512"/>
                  </a:lnTo>
                  <a:lnTo>
                    <a:pt x="4442" y="2510"/>
                  </a:lnTo>
                  <a:lnTo>
                    <a:pt x="4444" y="2508"/>
                  </a:lnTo>
                  <a:lnTo>
                    <a:pt x="4444" y="2504"/>
                  </a:lnTo>
                  <a:lnTo>
                    <a:pt x="4444" y="2502"/>
                  </a:lnTo>
                  <a:lnTo>
                    <a:pt x="4444" y="2500"/>
                  </a:lnTo>
                  <a:lnTo>
                    <a:pt x="4444" y="2496"/>
                  </a:lnTo>
                  <a:lnTo>
                    <a:pt x="4444" y="2496"/>
                  </a:lnTo>
                  <a:lnTo>
                    <a:pt x="4446" y="2496"/>
                  </a:lnTo>
                  <a:lnTo>
                    <a:pt x="4448" y="2494"/>
                  </a:lnTo>
                  <a:lnTo>
                    <a:pt x="4450" y="2494"/>
                  </a:lnTo>
                  <a:lnTo>
                    <a:pt x="4452" y="2492"/>
                  </a:lnTo>
                  <a:lnTo>
                    <a:pt x="4452" y="2487"/>
                  </a:lnTo>
                  <a:lnTo>
                    <a:pt x="4452" y="2481"/>
                  </a:lnTo>
                  <a:lnTo>
                    <a:pt x="4454" y="2475"/>
                  </a:lnTo>
                  <a:lnTo>
                    <a:pt x="4454" y="2471"/>
                  </a:lnTo>
                  <a:lnTo>
                    <a:pt x="4456" y="2467"/>
                  </a:lnTo>
                  <a:lnTo>
                    <a:pt x="4460" y="2465"/>
                  </a:lnTo>
                  <a:lnTo>
                    <a:pt x="4462" y="2463"/>
                  </a:lnTo>
                  <a:lnTo>
                    <a:pt x="4466" y="2448"/>
                  </a:lnTo>
                  <a:lnTo>
                    <a:pt x="4473" y="2430"/>
                  </a:lnTo>
                  <a:lnTo>
                    <a:pt x="4477" y="2414"/>
                  </a:lnTo>
                  <a:lnTo>
                    <a:pt x="4477" y="2411"/>
                  </a:lnTo>
                  <a:lnTo>
                    <a:pt x="4479" y="2411"/>
                  </a:lnTo>
                  <a:lnTo>
                    <a:pt x="4481" y="2409"/>
                  </a:lnTo>
                  <a:lnTo>
                    <a:pt x="4485" y="2407"/>
                  </a:lnTo>
                  <a:lnTo>
                    <a:pt x="4485" y="2405"/>
                  </a:lnTo>
                  <a:lnTo>
                    <a:pt x="4485" y="2405"/>
                  </a:lnTo>
                  <a:lnTo>
                    <a:pt x="4483" y="2403"/>
                  </a:lnTo>
                  <a:lnTo>
                    <a:pt x="4483" y="2403"/>
                  </a:lnTo>
                  <a:lnTo>
                    <a:pt x="4481" y="2403"/>
                  </a:lnTo>
                  <a:lnTo>
                    <a:pt x="4483" y="2399"/>
                  </a:lnTo>
                  <a:lnTo>
                    <a:pt x="4487" y="2397"/>
                  </a:lnTo>
                  <a:lnTo>
                    <a:pt x="4489" y="2397"/>
                  </a:lnTo>
                  <a:lnTo>
                    <a:pt x="4491" y="2395"/>
                  </a:lnTo>
                  <a:lnTo>
                    <a:pt x="4489" y="2393"/>
                  </a:lnTo>
                  <a:lnTo>
                    <a:pt x="4489" y="2393"/>
                  </a:lnTo>
                  <a:lnTo>
                    <a:pt x="4487" y="2393"/>
                  </a:lnTo>
                  <a:lnTo>
                    <a:pt x="4485" y="2393"/>
                  </a:lnTo>
                  <a:lnTo>
                    <a:pt x="4505" y="2358"/>
                  </a:lnTo>
                  <a:lnTo>
                    <a:pt x="4522" y="2327"/>
                  </a:lnTo>
                  <a:lnTo>
                    <a:pt x="4522" y="2327"/>
                  </a:lnTo>
                  <a:lnTo>
                    <a:pt x="4520" y="2325"/>
                  </a:lnTo>
                  <a:lnTo>
                    <a:pt x="4520" y="2325"/>
                  </a:lnTo>
                  <a:lnTo>
                    <a:pt x="4518" y="2325"/>
                  </a:lnTo>
                  <a:lnTo>
                    <a:pt x="4532" y="2303"/>
                  </a:lnTo>
                  <a:lnTo>
                    <a:pt x="4544" y="2282"/>
                  </a:lnTo>
                  <a:lnTo>
                    <a:pt x="4544" y="2280"/>
                  </a:lnTo>
                  <a:lnTo>
                    <a:pt x="4542" y="2280"/>
                  </a:lnTo>
                  <a:lnTo>
                    <a:pt x="4542" y="2280"/>
                  </a:lnTo>
                  <a:lnTo>
                    <a:pt x="4540" y="2280"/>
                  </a:lnTo>
                  <a:lnTo>
                    <a:pt x="4546" y="2270"/>
                  </a:lnTo>
                  <a:lnTo>
                    <a:pt x="4550" y="2264"/>
                  </a:lnTo>
                  <a:lnTo>
                    <a:pt x="4555" y="2256"/>
                  </a:lnTo>
                  <a:lnTo>
                    <a:pt x="4559" y="2248"/>
                  </a:lnTo>
                  <a:lnTo>
                    <a:pt x="4561" y="2247"/>
                  </a:lnTo>
                  <a:lnTo>
                    <a:pt x="4561" y="2243"/>
                  </a:lnTo>
                  <a:lnTo>
                    <a:pt x="4561" y="2241"/>
                  </a:lnTo>
                  <a:lnTo>
                    <a:pt x="4561" y="2237"/>
                  </a:lnTo>
                  <a:lnTo>
                    <a:pt x="4561" y="2235"/>
                  </a:lnTo>
                  <a:lnTo>
                    <a:pt x="4565" y="2233"/>
                  </a:lnTo>
                  <a:lnTo>
                    <a:pt x="4569" y="2231"/>
                  </a:lnTo>
                  <a:lnTo>
                    <a:pt x="4567" y="2229"/>
                  </a:lnTo>
                  <a:lnTo>
                    <a:pt x="4567" y="2227"/>
                  </a:lnTo>
                  <a:lnTo>
                    <a:pt x="4569" y="2225"/>
                  </a:lnTo>
                  <a:lnTo>
                    <a:pt x="4569" y="2223"/>
                  </a:lnTo>
                  <a:lnTo>
                    <a:pt x="4571" y="2221"/>
                  </a:lnTo>
                  <a:lnTo>
                    <a:pt x="4571" y="2219"/>
                  </a:lnTo>
                  <a:lnTo>
                    <a:pt x="4571" y="2217"/>
                  </a:lnTo>
                  <a:lnTo>
                    <a:pt x="4645" y="2083"/>
                  </a:lnTo>
                  <a:lnTo>
                    <a:pt x="4728" y="1946"/>
                  </a:lnTo>
                  <a:lnTo>
                    <a:pt x="4816" y="1807"/>
                  </a:lnTo>
                  <a:lnTo>
                    <a:pt x="4909" y="1673"/>
                  </a:lnTo>
                  <a:lnTo>
                    <a:pt x="5007" y="1538"/>
                  </a:lnTo>
                  <a:lnTo>
                    <a:pt x="5109" y="1409"/>
                  </a:lnTo>
                  <a:lnTo>
                    <a:pt x="5208" y="1286"/>
                  </a:lnTo>
                  <a:lnTo>
                    <a:pt x="5208" y="1286"/>
                  </a:lnTo>
                  <a:lnTo>
                    <a:pt x="5210" y="1286"/>
                  </a:lnTo>
                  <a:lnTo>
                    <a:pt x="5218" y="1274"/>
                  </a:lnTo>
                  <a:lnTo>
                    <a:pt x="5216" y="1274"/>
                  </a:lnTo>
                  <a:lnTo>
                    <a:pt x="5214" y="1274"/>
                  </a:lnTo>
                  <a:lnTo>
                    <a:pt x="5212" y="1278"/>
                  </a:lnTo>
                  <a:lnTo>
                    <a:pt x="5210" y="1282"/>
                  </a:lnTo>
                  <a:lnTo>
                    <a:pt x="5210" y="1286"/>
                  </a:lnTo>
                  <a:lnTo>
                    <a:pt x="5208" y="1286"/>
                  </a:lnTo>
                  <a:lnTo>
                    <a:pt x="5208" y="1284"/>
                  </a:lnTo>
                  <a:lnTo>
                    <a:pt x="5208" y="1284"/>
                  </a:lnTo>
                  <a:lnTo>
                    <a:pt x="5208" y="1282"/>
                  </a:lnTo>
                  <a:lnTo>
                    <a:pt x="5189" y="1300"/>
                  </a:lnTo>
                  <a:lnTo>
                    <a:pt x="5169" y="1317"/>
                  </a:lnTo>
                  <a:lnTo>
                    <a:pt x="5150" y="1337"/>
                  </a:lnTo>
                  <a:lnTo>
                    <a:pt x="5150" y="1335"/>
                  </a:lnTo>
                  <a:lnTo>
                    <a:pt x="5150" y="1335"/>
                  </a:lnTo>
                  <a:lnTo>
                    <a:pt x="5150" y="1333"/>
                  </a:lnTo>
                  <a:lnTo>
                    <a:pt x="5150" y="1331"/>
                  </a:lnTo>
                  <a:lnTo>
                    <a:pt x="5148" y="1335"/>
                  </a:lnTo>
                  <a:lnTo>
                    <a:pt x="5144" y="1339"/>
                  </a:lnTo>
                  <a:lnTo>
                    <a:pt x="5142" y="1341"/>
                  </a:lnTo>
                  <a:lnTo>
                    <a:pt x="5140" y="1343"/>
                  </a:lnTo>
                  <a:lnTo>
                    <a:pt x="5138" y="1347"/>
                  </a:lnTo>
                  <a:lnTo>
                    <a:pt x="5136" y="1351"/>
                  </a:lnTo>
                  <a:lnTo>
                    <a:pt x="5134" y="1349"/>
                  </a:lnTo>
                  <a:lnTo>
                    <a:pt x="5132" y="1349"/>
                  </a:lnTo>
                  <a:lnTo>
                    <a:pt x="5130" y="1349"/>
                  </a:lnTo>
                  <a:lnTo>
                    <a:pt x="5130" y="1353"/>
                  </a:lnTo>
                  <a:lnTo>
                    <a:pt x="5128" y="1355"/>
                  </a:lnTo>
                  <a:lnTo>
                    <a:pt x="5126" y="1358"/>
                  </a:lnTo>
                  <a:lnTo>
                    <a:pt x="5126" y="1356"/>
                  </a:lnTo>
                  <a:lnTo>
                    <a:pt x="5126" y="1356"/>
                  </a:lnTo>
                  <a:lnTo>
                    <a:pt x="5126" y="1355"/>
                  </a:lnTo>
                  <a:lnTo>
                    <a:pt x="5126" y="1353"/>
                  </a:lnTo>
                  <a:lnTo>
                    <a:pt x="5111" y="1368"/>
                  </a:lnTo>
                  <a:lnTo>
                    <a:pt x="5097" y="1380"/>
                  </a:lnTo>
                  <a:lnTo>
                    <a:pt x="5083" y="1392"/>
                  </a:lnTo>
                  <a:lnTo>
                    <a:pt x="5066" y="1407"/>
                  </a:lnTo>
                  <a:lnTo>
                    <a:pt x="5066" y="1405"/>
                  </a:lnTo>
                  <a:lnTo>
                    <a:pt x="5068" y="1405"/>
                  </a:lnTo>
                  <a:lnTo>
                    <a:pt x="5068" y="1403"/>
                  </a:lnTo>
                  <a:lnTo>
                    <a:pt x="5066" y="1407"/>
                  </a:lnTo>
                  <a:lnTo>
                    <a:pt x="5062" y="1409"/>
                  </a:lnTo>
                  <a:lnTo>
                    <a:pt x="5060" y="1413"/>
                  </a:lnTo>
                  <a:lnTo>
                    <a:pt x="5056" y="1415"/>
                  </a:lnTo>
                  <a:lnTo>
                    <a:pt x="5054" y="1417"/>
                  </a:lnTo>
                  <a:lnTo>
                    <a:pt x="5052" y="1423"/>
                  </a:lnTo>
                  <a:lnTo>
                    <a:pt x="5050" y="1421"/>
                  </a:lnTo>
                  <a:lnTo>
                    <a:pt x="5050" y="1419"/>
                  </a:lnTo>
                  <a:lnTo>
                    <a:pt x="5048" y="1421"/>
                  </a:lnTo>
                  <a:lnTo>
                    <a:pt x="5046" y="1423"/>
                  </a:lnTo>
                  <a:lnTo>
                    <a:pt x="5046" y="1427"/>
                  </a:lnTo>
                  <a:lnTo>
                    <a:pt x="5044" y="1429"/>
                  </a:lnTo>
                  <a:lnTo>
                    <a:pt x="5042" y="1429"/>
                  </a:lnTo>
                  <a:lnTo>
                    <a:pt x="5042" y="1427"/>
                  </a:lnTo>
                  <a:lnTo>
                    <a:pt x="5044" y="1427"/>
                  </a:lnTo>
                  <a:lnTo>
                    <a:pt x="5044" y="1425"/>
                  </a:lnTo>
                  <a:lnTo>
                    <a:pt x="4984" y="1479"/>
                  </a:lnTo>
                  <a:lnTo>
                    <a:pt x="4925" y="1532"/>
                  </a:lnTo>
                  <a:lnTo>
                    <a:pt x="4866" y="1587"/>
                  </a:lnTo>
                  <a:lnTo>
                    <a:pt x="4864" y="1587"/>
                  </a:lnTo>
                  <a:lnTo>
                    <a:pt x="4864" y="1587"/>
                  </a:lnTo>
                  <a:lnTo>
                    <a:pt x="4866" y="1585"/>
                  </a:lnTo>
                  <a:lnTo>
                    <a:pt x="4866" y="1583"/>
                  </a:lnTo>
                  <a:lnTo>
                    <a:pt x="4862" y="1589"/>
                  </a:lnTo>
                  <a:lnTo>
                    <a:pt x="4859" y="1593"/>
                  </a:lnTo>
                  <a:lnTo>
                    <a:pt x="4855" y="1595"/>
                  </a:lnTo>
                  <a:lnTo>
                    <a:pt x="4853" y="1599"/>
                  </a:lnTo>
                  <a:lnTo>
                    <a:pt x="4849" y="1602"/>
                  </a:lnTo>
                  <a:lnTo>
                    <a:pt x="4847" y="1602"/>
                  </a:lnTo>
                  <a:lnTo>
                    <a:pt x="4847" y="1600"/>
                  </a:lnTo>
                  <a:lnTo>
                    <a:pt x="4849" y="1600"/>
                  </a:lnTo>
                  <a:lnTo>
                    <a:pt x="4849" y="1599"/>
                  </a:lnTo>
                  <a:lnTo>
                    <a:pt x="4814" y="1632"/>
                  </a:lnTo>
                  <a:lnTo>
                    <a:pt x="4780" y="1661"/>
                  </a:lnTo>
                  <a:lnTo>
                    <a:pt x="4747" y="1694"/>
                  </a:lnTo>
                  <a:lnTo>
                    <a:pt x="4745" y="1692"/>
                  </a:lnTo>
                  <a:lnTo>
                    <a:pt x="4745" y="1692"/>
                  </a:lnTo>
                  <a:lnTo>
                    <a:pt x="4747" y="1690"/>
                  </a:lnTo>
                  <a:lnTo>
                    <a:pt x="4747" y="1690"/>
                  </a:lnTo>
                  <a:lnTo>
                    <a:pt x="4718" y="1718"/>
                  </a:lnTo>
                  <a:lnTo>
                    <a:pt x="4688" y="1741"/>
                  </a:lnTo>
                  <a:lnTo>
                    <a:pt x="4661" y="1770"/>
                  </a:lnTo>
                  <a:lnTo>
                    <a:pt x="4661" y="1768"/>
                  </a:lnTo>
                  <a:lnTo>
                    <a:pt x="4661" y="1768"/>
                  </a:lnTo>
                  <a:lnTo>
                    <a:pt x="4661" y="1766"/>
                  </a:lnTo>
                  <a:lnTo>
                    <a:pt x="4661" y="1766"/>
                  </a:lnTo>
                  <a:lnTo>
                    <a:pt x="4575" y="1844"/>
                  </a:lnTo>
                  <a:lnTo>
                    <a:pt x="4489" y="1923"/>
                  </a:lnTo>
                  <a:lnTo>
                    <a:pt x="4403" y="2003"/>
                  </a:lnTo>
                  <a:lnTo>
                    <a:pt x="4403" y="2001"/>
                  </a:lnTo>
                  <a:lnTo>
                    <a:pt x="4403" y="2001"/>
                  </a:lnTo>
                  <a:lnTo>
                    <a:pt x="4403" y="1999"/>
                  </a:lnTo>
                  <a:lnTo>
                    <a:pt x="4403" y="1997"/>
                  </a:lnTo>
                  <a:lnTo>
                    <a:pt x="4399" y="2003"/>
                  </a:lnTo>
                  <a:lnTo>
                    <a:pt x="4393" y="2006"/>
                  </a:lnTo>
                  <a:lnTo>
                    <a:pt x="4389" y="2012"/>
                  </a:lnTo>
                  <a:lnTo>
                    <a:pt x="4385" y="2016"/>
                  </a:lnTo>
                  <a:lnTo>
                    <a:pt x="4385" y="2016"/>
                  </a:lnTo>
                  <a:lnTo>
                    <a:pt x="4385" y="2016"/>
                  </a:lnTo>
                  <a:lnTo>
                    <a:pt x="4385" y="2014"/>
                  </a:lnTo>
                  <a:lnTo>
                    <a:pt x="4385" y="2012"/>
                  </a:lnTo>
                  <a:lnTo>
                    <a:pt x="4346" y="2051"/>
                  </a:lnTo>
                  <a:lnTo>
                    <a:pt x="4305" y="2085"/>
                  </a:lnTo>
                  <a:lnTo>
                    <a:pt x="4268" y="2122"/>
                  </a:lnTo>
                  <a:lnTo>
                    <a:pt x="4268" y="2120"/>
                  </a:lnTo>
                  <a:lnTo>
                    <a:pt x="4268" y="2120"/>
                  </a:lnTo>
                  <a:lnTo>
                    <a:pt x="4268" y="2118"/>
                  </a:lnTo>
                  <a:lnTo>
                    <a:pt x="4268" y="2118"/>
                  </a:lnTo>
                  <a:lnTo>
                    <a:pt x="4256" y="2127"/>
                  </a:lnTo>
                  <a:lnTo>
                    <a:pt x="4247" y="2137"/>
                  </a:lnTo>
                  <a:lnTo>
                    <a:pt x="4237" y="2149"/>
                  </a:lnTo>
                  <a:lnTo>
                    <a:pt x="4235" y="2149"/>
                  </a:lnTo>
                  <a:lnTo>
                    <a:pt x="4235" y="2147"/>
                  </a:lnTo>
                  <a:lnTo>
                    <a:pt x="4235" y="2147"/>
                  </a:lnTo>
                  <a:lnTo>
                    <a:pt x="4237" y="2145"/>
                  </a:lnTo>
                  <a:lnTo>
                    <a:pt x="4221" y="2161"/>
                  </a:lnTo>
                  <a:lnTo>
                    <a:pt x="4206" y="2172"/>
                  </a:lnTo>
                  <a:lnTo>
                    <a:pt x="4196" y="2184"/>
                  </a:lnTo>
                  <a:lnTo>
                    <a:pt x="4194" y="2184"/>
                  </a:lnTo>
                  <a:lnTo>
                    <a:pt x="4194" y="2182"/>
                  </a:lnTo>
                  <a:lnTo>
                    <a:pt x="4194" y="2182"/>
                  </a:lnTo>
                  <a:lnTo>
                    <a:pt x="4196" y="2180"/>
                  </a:lnTo>
                  <a:lnTo>
                    <a:pt x="4182" y="2192"/>
                  </a:lnTo>
                  <a:lnTo>
                    <a:pt x="4170" y="2202"/>
                  </a:lnTo>
                  <a:lnTo>
                    <a:pt x="4159" y="2209"/>
                  </a:lnTo>
                  <a:lnTo>
                    <a:pt x="4149" y="2223"/>
                  </a:lnTo>
                  <a:lnTo>
                    <a:pt x="4145" y="2223"/>
                  </a:lnTo>
                  <a:lnTo>
                    <a:pt x="4141" y="2225"/>
                  </a:lnTo>
                  <a:lnTo>
                    <a:pt x="4137" y="2227"/>
                  </a:lnTo>
                  <a:lnTo>
                    <a:pt x="4133" y="2231"/>
                  </a:lnTo>
                  <a:lnTo>
                    <a:pt x="4129" y="2235"/>
                  </a:lnTo>
                  <a:lnTo>
                    <a:pt x="4125" y="2239"/>
                  </a:lnTo>
                  <a:lnTo>
                    <a:pt x="4121" y="2243"/>
                  </a:lnTo>
                  <a:lnTo>
                    <a:pt x="4119" y="2245"/>
                  </a:lnTo>
                  <a:lnTo>
                    <a:pt x="4112" y="2248"/>
                  </a:lnTo>
                  <a:lnTo>
                    <a:pt x="4106" y="2250"/>
                  </a:lnTo>
                  <a:lnTo>
                    <a:pt x="4102" y="2254"/>
                  </a:lnTo>
                  <a:lnTo>
                    <a:pt x="4098" y="2258"/>
                  </a:lnTo>
                  <a:lnTo>
                    <a:pt x="4096" y="2258"/>
                  </a:lnTo>
                  <a:lnTo>
                    <a:pt x="4098" y="2260"/>
                  </a:lnTo>
                  <a:lnTo>
                    <a:pt x="4098" y="2262"/>
                  </a:lnTo>
                  <a:lnTo>
                    <a:pt x="4098" y="2264"/>
                  </a:lnTo>
                  <a:lnTo>
                    <a:pt x="4096" y="2264"/>
                  </a:lnTo>
                  <a:lnTo>
                    <a:pt x="4096" y="2262"/>
                  </a:lnTo>
                  <a:lnTo>
                    <a:pt x="4094" y="2260"/>
                  </a:lnTo>
                  <a:lnTo>
                    <a:pt x="4094" y="2260"/>
                  </a:lnTo>
                  <a:lnTo>
                    <a:pt x="4092" y="2262"/>
                  </a:lnTo>
                  <a:lnTo>
                    <a:pt x="4088" y="2266"/>
                  </a:lnTo>
                  <a:lnTo>
                    <a:pt x="4084" y="2270"/>
                  </a:lnTo>
                  <a:lnTo>
                    <a:pt x="4082" y="2274"/>
                  </a:lnTo>
                  <a:lnTo>
                    <a:pt x="4061" y="2286"/>
                  </a:lnTo>
                  <a:lnTo>
                    <a:pt x="4037" y="2301"/>
                  </a:lnTo>
                  <a:lnTo>
                    <a:pt x="4016" y="2315"/>
                  </a:lnTo>
                  <a:lnTo>
                    <a:pt x="4000" y="2329"/>
                  </a:lnTo>
                  <a:lnTo>
                    <a:pt x="3994" y="2329"/>
                  </a:lnTo>
                  <a:lnTo>
                    <a:pt x="3990" y="2329"/>
                  </a:lnTo>
                  <a:lnTo>
                    <a:pt x="3988" y="2329"/>
                  </a:lnTo>
                  <a:lnTo>
                    <a:pt x="3987" y="2332"/>
                  </a:lnTo>
                  <a:lnTo>
                    <a:pt x="3985" y="2334"/>
                  </a:lnTo>
                  <a:lnTo>
                    <a:pt x="3981" y="2338"/>
                  </a:lnTo>
                  <a:lnTo>
                    <a:pt x="3979" y="2340"/>
                  </a:lnTo>
                  <a:lnTo>
                    <a:pt x="3975" y="2342"/>
                  </a:lnTo>
                  <a:lnTo>
                    <a:pt x="3975" y="2342"/>
                  </a:lnTo>
                  <a:lnTo>
                    <a:pt x="3973" y="2340"/>
                  </a:lnTo>
                  <a:lnTo>
                    <a:pt x="3973" y="2338"/>
                  </a:lnTo>
                  <a:lnTo>
                    <a:pt x="3973" y="2338"/>
                  </a:lnTo>
                  <a:lnTo>
                    <a:pt x="3959" y="2342"/>
                  </a:lnTo>
                  <a:lnTo>
                    <a:pt x="3947" y="2350"/>
                  </a:lnTo>
                  <a:lnTo>
                    <a:pt x="3932" y="2354"/>
                  </a:lnTo>
                  <a:lnTo>
                    <a:pt x="3899" y="2350"/>
                  </a:lnTo>
                  <a:lnTo>
                    <a:pt x="3865" y="2338"/>
                  </a:lnTo>
                  <a:lnTo>
                    <a:pt x="3834" y="2323"/>
                  </a:lnTo>
                  <a:lnTo>
                    <a:pt x="3805" y="2305"/>
                  </a:lnTo>
                  <a:lnTo>
                    <a:pt x="3803" y="2299"/>
                  </a:lnTo>
                  <a:lnTo>
                    <a:pt x="3801" y="2293"/>
                  </a:lnTo>
                  <a:lnTo>
                    <a:pt x="3799" y="2289"/>
                  </a:lnTo>
                  <a:lnTo>
                    <a:pt x="3797" y="2286"/>
                  </a:lnTo>
                  <a:lnTo>
                    <a:pt x="3795" y="2284"/>
                  </a:lnTo>
                  <a:lnTo>
                    <a:pt x="3799" y="2284"/>
                  </a:lnTo>
                  <a:lnTo>
                    <a:pt x="3801" y="2284"/>
                  </a:lnTo>
                  <a:lnTo>
                    <a:pt x="3801" y="2286"/>
                  </a:lnTo>
                  <a:lnTo>
                    <a:pt x="3803" y="2289"/>
                  </a:lnTo>
                  <a:lnTo>
                    <a:pt x="3803" y="2293"/>
                  </a:lnTo>
                  <a:lnTo>
                    <a:pt x="3805" y="2297"/>
                  </a:lnTo>
                  <a:lnTo>
                    <a:pt x="3807" y="2301"/>
                  </a:lnTo>
                  <a:lnTo>
                    <a:pt x="3809" y="2303"/>
                  </a:lnTo>
                  <a:lnTo>
                    <a:pt x="3803" y="2272"/>
                  </a:lnTo>
                  <a:lnTo>
                    <a:pt x="3803" y="2235"/>
                  </a:lnTo>
                  <a:lnTo>
                    <a:pt x="3809" y="2198"/>
                  </a:lnTo>
                  <a:lnTo>
                    <a:pt x="3816" y="2161"/>
                  </a:lnTo>
                  <a:lnTo>
                    <a:pt x="3826" y="2126"/>
                  </a:lnTo>
                  <a:lnTo>
                    <a:pt x="3822" y="2127"/>
                  </a:lnTo>
                  <a:lnTo>
                    <a:pt x="3820" y="2129"/>
                  </a:lnTo>
                  <a:lnTo>
                    <a:pt x="3820" y="2133"/>
                  </a:lnTo>
                  <a:lnTo>
                    <a:pt x="3818" y="2131"/>
                  </a:lnTo>
                  <a:lnTo>
                    <a:pt x="3816" y="2131"/>
                  </a:lnTo>
                  <a:lnTo>
                    <a:pt x="3813" y="2133"/>
                  </a:lnTo>
                  <a:lnTo>
                    <a:pt x="3809" y="2137"/>
                  </a:lnTo>
                  <a:lnTo>
                    <a:pt x="3795" y="2149"/>
                  </a:lnTo>
                  <a:lnTo>
                    <a:pt x="3781" y="2165"/>
                  </a:lnTo>
                  <a:lnTo>
                    <a:pt x="3766" y="2180"/>
                  </a:lnTo>
                  <a:lnTo>
                    <a:pt x="3754" y="2192"/>
                  </a:lnTo>
                  <a:lnTo>
                    <a:pt x="3752" y="2192"/>
                  </a:lnTo>
                  <a:lnTo>
                    <a:pt x="3752" y="2192"/>
                  </a:lnTo>
                  <a:lnTo>
                    <a:pt x="3754" y="2190"/>
                  </a:lnTo>
                  <a:lnTo>
                    <a:pt x="3754" y="2188"/>
                  </a:lnTo>
                  <a:lnTo>
                    <a:pt x="3732" y="2209"/>
                  </a:lnTo>
                  <a:lnTo>
                    <a:pt x="3713" y="2225"/>
                  </a:lnTo>
                  <a:lnTo>
                    <a:pt x="3695" y="2245"/>
                  </a:lnTo>
                  <a:lnTo>
                    <a:pt x="3693" y="2245"/>
                  </a:lnTo>
                  <a:lnTo>
                    <a:pt x="3693" y="2243"/>
                  </a:lnTo>
                  <a:lnTo>
                    <a:pt x="3695" y="2243"/>
                  </a:lnTo>
                  <a:lnTo>
                    <a:pt x="3695" y="2241"/>
                  </a:lnTo>
                  <a:lnTo>
                    <a:pt x="3691" y="2245"/>
                  </a:lnTo>
                  <a:lnTo>
                    <a:pt x="3685" y="2248"/>
                  </a:lnTo>
                  <a:lnTo>
                    <a:pt x="3682" y="2252"/>
                  </a:lnTo>
                  <a:lnTo>
                    <a:pt x="3678" y="2256"/>
                  </a:lnTo>
                  <a:lnTo>
                    <a:pt x="3674" y="2260"/>
                  </a:lnTo>
                  <a:lnTo>
                    <a:pt x="3670" y="2264"/>
                  </a:lnTo>
                  <a:lnTo>
                    <a:pt x="3668" y="2266"/>
                  </a:lnTo>
                  <a:lnTo>
                    <a:pt x="3666" y="2268"/>
                  </a:lnTo>
                  <a:lnTo>
                    <a:pt x="3662" y="2270"/>
                  </a:lnTo>
                  <a:lnTo>
                    <a:pt x="3656" y="2274"/>
                  </a:lnTo>
                  <a:lnTo>
                    <a:pt x="3650" y="2278"/>
                  </a:lnTo>
                  <a:lnTo>
                    <a:pt x="3644" y="2280"/>
                  </a:lnTo>
                  <a:lnTo>
                    <a:pt x="3640" y="2284"/>
                  </a:lnTo>
                  <a:lnTo>
                    <a:pt x="3639" y="2286"/>
                  </a:lnTo>
                  <a:lnTo>
                    <a:pt x="3639" y="2288"/>
                  </a:lnTo>
                  <a:lnTo>
                    <a:pt x="3639" y="2288"/>
                  </a:lnTo>
                  <a:lnTo>
                    <a:pt x="3639" y="2288"/>
                  </a:lnTo>
                  <a:lnTo>
                    <a:pt x="3639" y="2286"/>
                  </a:lnTo>
                  <a:lnTo>
                    <a:pt x="3639" y="2286"/>
                  </a:lnTo>
                  <a:lnTo>
                    <a:pt x="3637" y="2288"/>
                  </a:lnTo>
                  <a:lnTo>
                    <a:pt x="3633" y="2291"/>
                  </a:lnTo>
                  <a:lnTo>
                    <a:pt x="3629" y="2295"/>
                  </a:lnTo>
                  <a:lnTo>
                    <a:pt x="3627" y="2297"/>
                  </a:lnTo>
                  <a:lnTo>
                    <a:pt x="3625" y="2299"/>
                  </a:lnTo>
                  <a:lnTo>
                    <a:pt x="3625" y="2299"/>
                  </a:lnTo>
                  <a:lnTo>
                    <a:pt x="3623" y="2299"/>
                  </a:lnTo>
                  <a:lnTo>
                    <a:pt x="3621" y="2301"/>
                  </a:lnTo>
                  <a:lnTo>
                    <a:pt x="3619" y="2301"/>
                  </a:lnTo>
                  <a:lnTo>
                    <a:pt x="3617" y="2303"/>
                  </a:lnTo>
                  <a:lnTo>
                    <a:pt x="3615" y="2305"/>
                  </a:lnTo>
                  <a:lnTo>
                    <a:pt x="3613" y="2309"/>
                  </a:lnTo>
                  <a:lnTo>
                    <a:pt x="3613" y="2311"/>
                  </a:lnTo>
                  <a:lnTo>
                    <a:pt x="3613" y="2313"/>
                  </a:lnTo>
                  <a:lnTo>
                    <a:pt x="3611" y="2311"/>
                  </a:lnTo>
                  <a:lnTo>
                    <a:pt x="3611" y="2311"/>
                  </a:lnTo>
                  <a:lnTo>
                    <a:pt x="3611" y="2309"/>
                  </a:lnTo>
                  <a:lnTo>
                    <a:pt x="3611" y="2307"/>
                  </a:lnTo>
                  <a:lnTo>
                    <a:pt x="3607" y="2309"/>
                  </a:lnTo>
                  <a:lnTo>
                    <a:pt x="3603" y="2313"/>
                  </a:lnTo>
                  <a:lnTo>
                    <a:pt x="3601" y="2315"/>
                  </a:lnTo>
                  <a:lnTo>
                    <a:pt x="3599" y="2319"/>
                  </a:lnTo>
                  <a:lnTo>
                    <a:pt x="3597" y="2321"/>
                  </a:lnTo>
                  <a:lnTo>
                    <a:pt x="3592" y="2325"/>
                  </a:lnTo>
                  <a:lnTo>
                    <a:pt x="3586" y="2327"/>
                  </a:lnTo>
                  <a:lnTo>
                    <a:pt x="3580" y="2330"/>
                  </a:lnTo>
                  <a:lnTo>
                    <a:pt x="3576" y="2334"/>
                  </a:lnTo>
                  <a:lnTo>
                    <a:pt x="3576" y="2334"/>
                  </a:lnTo>
                  <a:lnTo>
                    <a:pt x="3576" y="2336"/>
                  </a:lnTo>
                  <a:lnTo>
                    <a:pt x="3576" y="2338"/>
                  </a:lnTo>
                  <a:lnTo>
                    <a:pt x="3576" y="2340"/>
                  </a:lnTo>
                  <a:lnTo>
                    <a:pt x="3574" y="2340"/>
                  </a:lnTo>
                  <a:lnTo>
                    <a:pt x="3574" y="2340"/>
                  </a:lnTo>
                  <a:lnTo>
                    <a:pt x="3574" y="2340"/>
                  </a:lnTo>
                  <a:lnTo>
                    <a:pt x="3572" y="2340"/>
                  </a:lnTo>
                  <a:lnTo>
                    <a:pt x="3570" y="2342"/>
                  </a:lnTo>
                  <a:lnTo>
                    <a:pt x="3566" y="2346"/>
                  </a:lnTo>
                  <a:lnTo>
                    <a:pt x="3562" y="2348"/>
                  </a:lnTo>
                  <a:lnTo>
                    <a:pt x="3556" y="2352"/>
                  </a:lnTo>
                  <a:lnTo>
                    <a:pt x="3552" y="2354"/>
                  </a:lnTo>
                  <a:lnTo>
                    <a:pt x="3549" y="2356"/>
                  </a:lnTo>
                  <a:lnTo>
                    <a:pt x="3547" y="2358"/>
                  </a:lnTo>
                  <a:lnTo>
                    <a:pt x="3521" y="2371"/>
                  </a:lnTo>
                  <a:lnTo>
                    <a:pt x="3494" y="2391"/>
                  </a:lnTo>
                  <a:lnTo>
                    <a:pt x="3492" y="2393"/>
                  </a:lnTo>
                  <a:lnTo>
                    <a:pt x="3492" y="2395"/>
                  </a:lnTo>
                  <a:lnTo>
                    <a:pt x="3492" y="2397"/>
                  </a:lnTo>
                  <a:lnTo>
                    <a:pt x="3490" y="2397"/>
                  </a:lnTo>
                  <a:lnTo>
                    <a:pt x="3490" y="2395"/>
                  </a:lnTo>
                  <a:lnTo>
                    <a:pt x="3490" y="2393"/>
                  </a:lnTo>
                  <a:lnTo>
                    <a:pt x="3488" y="2393"/>
                  </a:lnTo>
                  <a:lnTo>
                    <a:pt x="3484" y="2393"/>
                  </a:lnTo>
                  <a:lnTo>
                    <a:pt x="3480" y="2397"/>
                  </a:lnTo>
                  <a:lnTo>
                    <a:pt x="3476" y="2401"/>
                  </a:lnTo>
                  <a:lnTo>
                    <a:pt x="3474" y="2403"/>
                  </a:lnTo>
                  <a:lnTo>
                    <a:pt x="3472" y="2405"/>
                  </a:lnTo>
                  <a:lnTo>
                    <a:pt x="3465" y="2411"/>
                  </a:lnTo>
                  <a:lnTo>
                    <a:pt x="3461" y="2414"/>
                  </a:lnTo>
                  <a:lnTo>
                    <a:pt x="3457" y="2416"/>
                  </a:lnTo>
                  <a:lnTo>
                    <a:pt x="3455" y="2418"/>
                  </a:lnTo>
                  <a:lnTo>
                    <a:pt x="3453" y="2418"/>
                  </a:lnTo>
                  <a:lnTo>
                    <a:pt x="3453" y="2416"/>
                  </a:lnTo>
                  <a:lnTo>
                    <a:pt x="3451" y="2416"/>
                  </a:lnTo>
                  <a:lnTo>
                    <a:pt x="3449" y="2414"/>
                  </a:lnTo>
                  <a:lnTo>
                    <a:pt x="3449" y="2416"/>
                  </a:lnTo>
                  <a:lnTo>
                    <a:pt x="3447" y="2420"/>
                  </a:lnTo>
                  <a:lnTo>
                    <a:pt x="3447" y="2418"/>
                  </a:lnTo>
                  <a:lnTo>
                    <a:pt x="3445" y="2418"/>
                  </a:lnTo>
                  <a:lnTo>
                    <a:pt x="3441" y="2420"/>
                  </a:lnTo>
                  <a:lnTo>
                    <a:pt x="3439" y="2422"/>
                  </a:lnTo>
                  <a:lnTo>
                    <a:pt x="3435" y="2424"/>
                  </a:lnTo>
                  <a:lnTo>
                    <a:pt x="3433" y="2428"/>
                  </a:lnTo>
                  <a:lnTo>
                    <a:pt x="3429" y="2432"/>
                  </a:lnTo>
                  <a:lnTo>
                    <a:pt x="3427" y="2430"/>
                  </a:lnTo>
                  <a:lnTo>
                    <a:pt x="3423" y="2430"/>
                  </a:lnTo>
                  <a:lnTo>
                    <a:pt x="3421" y="2432"/>
                  </a:lnTo>
                  <a:lnTo>
                    <a:pt x="3418" y="2434"/>
                  </a:lnTo>
                  <a:lnTo>
                    <a:pt x="3414" y="2438"/>
                  </a:lnTo>
                  <a:lnTo>
                    <a:pt x="3412" y="2440"/>
                  </a:lnTo>
                  <a:lnTo>
                    <a:pt x="3408" y="2440"/>
                  </a:lnTo>
                  <a:lnTo>
                    <a:pt x="3406" y="2438"/>
                  </a:lnTo>
                  <a:lnTo>
                    <a:pt x="3404" y="2442"/>
                  </a:lnTo>
                  <a:lnTo>
                    <a:pt x="3400" y="2442"/>
                  </a:lnTo>
                  <a:lnTo>
                    <a:pt x="3398" y="2444"/>
                  </a:lnTo>
                  <a:lnTo>
                    <a:pt x="3398" y="2446"/>
                  </a:lnTo>
                  <a:lnTo>
                    <a:pt x="3371" y="2455"/>
                  </a:lnTo>
                  <a:lnTo>
                    <a:pt x="3341" y="2467"/>
                  </a:lnTo>
                  <a:lnTo>
                    <a:pt x="3310" y="2477"/>
                  </a:lnTo>
                  <a:lnTo>
                    <a:pt x="3271" y="2483"/>
                  </a:lnTo>
                  <a:lnTo>
                    <a:pt x="3228" y="2485"/>
                  </a:lnTo>
                  <a:lnTo>
                    <a:pt x="3185" y="2477"/>
                  </a:lnTo>
                  <a:lnTo>
                    <a:pt x="3144" y="2463"/>
                  </a:lnTo>
                  <a:lnTo>
                    <a:pt x="3107" y="2444"/>
                  </a:lnTo>
                  <a:lnTo>
                    <a:pt x="3075" y="2418"/>
                  </a:lnTo>
                  <a:lnTo>
                    <a:pt x="3062" y="2399"/>
                  </a:lnTo>
                  <a:lnTo>
                    <a:pt x="3064" y="2399"/>
                  </a:lnTo>
                  <a:lnTo>
                    <a:pt x="3066" y="2399"/>
                  </a:lnTo>
                  <a:lnTo>
                    <a:pt x="3064" y="2397"/>
                  </a:lnTo>
                  <a:lnTo>
                    <a:pt x="3062" y="2393"/>
                  </a:lnTo>
                  <a:lnTo>
                    <a:pt x="3060" y="2389"/>
                  </a:lnTo>
                  <a:lnTo>
                    <a:pt x="3060" y="2385"/>
                  </a:lnTo>
                  <a:lnTo>
                    <a:pt x="3056" y="2383"/>
                  </a:lnTo>
                  <a:lnTo>
                    <a:pt x="3058" y="2387"/>
                  </a:lnTo>
                  <a:lnTo>
                    <a:pt x="3058" y="2391"/>
                  </a:lnTo>
                  <a:lnTo>
                    <a:pt x="3060" y="2395"/>
                  </a:lnTo>
                  <a:lnTo>
                    <a:pt x="3060" y="2395"/>
                  </a:lnTo>
                  <a:lnTo>
                    <a:pt x="3054" y="2387"/>
                  </a:lnTo>
                  <a:lnTo>
                    <a:pt x="3054" y="2387"/>
                  </a:lnTo>
                  <a:lnTo>
                    <a:pt x="3052" y="2385"/>
                  </a:lnTo>
                  <a:lnTo>
                    <a:pt x="3052" y="2385"/>
                  </a:lnTo>
                  <a:lnTo>
                    <a:pt x="3050" y="2385"/>
                  </a:lnTo>
                  <a:lnTo>
                    <a:pt x="3048" y="2385"/>
                  </a:lnTo>
                  <a:lnTo>
                    <a:pt x="3048" y="2383"/>
                  </a:lnTo>
                  <a:lnTo>
                    <a:pt x="3048" y="2381"/>
                  </a:lnTo>
                  <a:lnTo>
                    <a:pt x="3046" y="2383"/>
                  </a:lnTo>
                  <a:lnTo>
                    <a:pt x="3044" y="2385"/>
                  </a:lnTo>
                  <a:lnTo>
                    <a:pt x="3042" y="2387"/>
                  </a:lnTo>
                  <a:lnTo>
                    <a:pt x="3040" y="2387"/>
                  </a:lnTo>
                  <a:lnTo>
                    <a:pt x="3038" y="2389"/>
                  </a:lnTo>
                  <a:lnTo>
                    <a:pt x="3034" y="2393"/>
                  </a:lnTo>
                  <a:lnTo>
                    <a:pt x="3036" y="2391"/>
                  </a:lnTo>
                  <a:lnTo>
                    <a:pt x="3036" y="2389"/>
                  </a:lnTo>
                  <a:lnTo>
                    <a:pt x="3036" y="2387"/>
                  </a:lnTo>
                  <a:lnTo>
                    <a:pt x="3034" y="2389"/>
                  </a:lnTo>
                  <a:lnTo>
                    <a:pt x="3032" y="2393"/>
                  </a:lnTo>
                  <a:lnTo>
                    <a:pt x="3032" y="2397"/>
                  </a:lnTo>
                  <a:lnTo>
                    <a:pt x="3030" y="2395"/>
                  </a:lnTo>
                  <a:lnTo>
                    <a:pt x="3029" y="2393"/>
                  </a:lnTo>
                  <a:lnTo>
                    <a:pt x="3029" y="2395"/>
                  </a:lnTo>
                  <a:lnTo>
                    <a:pt x="3027" y="2395"/>
                  </a:lnTo>
                  <a:lnTo>
                    <a:pt x="3027" y="2399"/>
                  </a:lnTo>
                  <a:lnTo>
                    <a:pt x="3027" y="2397"/>
                  </a:lnTo>
                  <a:lnTo>
                    <a:pt x="3025" y="2395"/>
                  </a:lnTo>
                  <a:lnTo>
                    <a:pt x="3025" y="2395"/>
                  </a:lnTo>
                  <a:lnTo>
                    <a:pt x="3023" y="2397"/>
                  </a:lnTo>
                  <a:lnTo>
                    <a:pt x="3023" y="2399"/>
                  </a:lnTo>
                  <a:lnTo>
                    <a:pt x="3021" y="2399"/>
                  </a:lnTo>
                  <a:lnTo>
                    <a:pt x="3021" y="2399"/>
                  </a:lnTo>
                  <a:lnTo>
                    <a:pt x="3019" y="2397"/>
                  </a:lnTo>
                  <a:lnTo>
                    <a:pt x="3017" y="2399"/>
                  </a:lnTo>
                  <a:lnTo>
                    <a:pt x="3017" y="2401"/>
                  </a:lnTo>
                  <a:lnTo>
                    <a:pt x="3015" y="2405"/>
                  </a:lnTo>
                  <a:lnTo>
                    <a:pt x="3013" y="2403"/>
                  </a:lnTo>
                  <a:lnTo>
                    <a:pt x="3011" y="2401"/>
                  </a:lnTo>
                  <a:lnTo>
                    <a:pt x="3009" y="2403"/>
                  </a:lnTo>
                  <a:lnTo>
                    <a:pt x="3007" y="2405"/>
                  </a:lnTo>
                  <a:lnTo>
                    <a:pt x="3005" y="2407"/>
                  </a:lnTo>
                  <a:lnTo>
                    <a:pt x="3001" y="2411"/>
                  </a:lnTo>
                  <a:lnTo>
                    <a:pt x="2999" y="2411"/>
                  </a:lnTo>
                  <a:lnTo>
                    <a:pt x="2997" y="2412"/>
                  </a:lnTo>
                  <a:lnTo>
                    <a:pt x="2995" y="2411"/>
                  </a:lnTo>
                  <a:lnTo>
                    <a:pt x="2966" y="2426"/>
                  </a:lnTo>
                  <a:lnTo>
                    <a:pt x="2927" y="2436"/>
                  </a:lnTo>
                  <a:lnTo>
                    <a:pt x="2884" y="2442"/>
                  </a:lnTo>
                  <a:lnTo>
                    <a:pt x="2839" y="2440"/>
                  </a:lnTo>
                  <a:lnTo>
                    <a:pt x="2800" y="2430"/>
                  </a:lnTo>
                  <a:lnTo>
                    <a:pt x="2763" y="2412"/>
                  </a:lnTo>
                  <a:lnTo>
                    <a:pt x="2727" y="2395"/>
                  </a:lnTo>
                  <a:lnTo>
                    <a:pt x="2696" y="2379"/>
                  </a:lnTo>
                  <a:lnTo>
                    <a:pt x="2686" y="2362"/>
                  </a:lnTo>
                  <a:lnTo>
                    <a:pt x="2682" y="2338"/>
                  </a:lnTo>
                  <a:lnTo>
                    <a:pt x="2680" y="2313"/>
                  </a:lnTo>
                  <a:lnTo>
                    <a:pt x="2682" y="2288"/>
                  </a:lnTo>
                  <a:lnTo>
                    <a:pt x="2684" y="2262"/>
                  </a:lnTo>
                  <a:lnTo>
                    <a:pt x="2684" y="2260"/>
                  </a:lnTo>
                  <a:lnTo>
                    <a:pt x="2684" y="2258"/>
                  </a:lnTo>
                  <a:lnTo>
                    <a:pt x="2684" y="2256"/>
                  </a:lnTo>
                  <a:lnTo>
                    <a:pt x="2684" y="2254"/>
                  </a:lnTo>
                  <a:lnTo>
                    <a:pt x="2682" y="2254"/>
                  </a:lnTo>
                  <a:lnTo>
                    <a:pt x="2679" y="2254"/>
                  </a:lnTo>
                  <a:lnTo>
                    <a:pt x="2679" y="2252"/>
                  </a:lnTo>
                  <a:lnTo>
                    <a:pt x="2680" y="2252"/>
                  </a:lnTo>
                  <a:lnTo>
                    <a:pt x="2682" y="2252"/>
                  </a:lnTo>
                  <a:lnTo>
                    <a:pt x="2682" y="2254"/>
                  </a:lnTo>
                  <a:lnTo>
                    <a:pt x="2684" y="2243"/>
                  </a:lnTo>
                  <a:lnTo>
                    <a:pt x="2686" y="2227"/>
                  </a:lnTo>
                  <a:lnTo>
                    <a:pt x="2690" y="2209"/>
                  </a:lnTo>
                  <a:lnTo>
                    <a:pt x="2692" y="2194"/>
                  </a:lnTo>
                  <a:lnTo>
                    <a:pt x="2692" y="2186"/>
                  </a:lnTo>
                  <a:lnTo>
                    <a:pt x="2694" y="2184"/>
                  </a:lnTo>
                  <a:lnTo>
                    <a:pt x="2696" y="2184"/>
                  </a:lnTo>
                  <a:lnTo>
                    <a:pt x="2698" y="2182"/>
                  </a:lnTo>
                  <a:lnTo>
                    <a:pt x="2700" y="2180"/>
                  </a:lnTo>
                  <a:lnTo>
                    <a:pt x="2698" y="2176"/>
                  </a:lnTo>
                  <a:lnTo>
                    <a:pt x="2696" y="2176"/>
                  </a:lnTo>
                  <a:lnTo>
                    <a:pt x="2698" y="2174"/>
                  </a:lnTo>
                  <a:lnTo>
                    <a:pt x="2700" y="2172"/>
                  </a:lnTo>
                  <a:lnTo>
                    <a:pt x="2702" y="2170"/>
                  </a:lnTo>
                  <a:lnTo>
                    <a:pt x="2702" y="2167"/>
                  </a:lnTo>
                  <a:lnTo>
                    <a:pt x="2702" y="2165"/>
                  </a:lnTo>
                  <a:lnTo>
                    <a:pt x="2700" y="2163"/>
                  </a:lnTo>
                  <a:lnTo>
                    <a:pt x="2698" y="2161"/>
                  </a:lnTo>
                  <a:lnTo>
                    <a:pt x="2700" y="2161"/>
                  </a:lnTo>
                  <a:lnTo>
                    <a:pt x="2704" y="2159"/>
                  </a:lnTo>
                  <a:lnTo>
                    <a:pt x="2706" y="2155"/>
                  </a:lnTo>
                  <a:lnTo>
                    <a:pt x="2708" y="2149"/>
                  </a:lnTo>
                  <a:lnTo>
                    <a:pt x="2710" y="2145"/>
                  </a:lnTo>
                  <a:lnTo>
                    <a:pt x="2710" y="2141"/>
                  </a:lnTo>
                  <a:lnTo>
                    <a:pt x="2710" y="2137"/>
                  </a:lnTo>
                  <a:lnTo>
                    <a:pt x="2706" y="2133"/>
                  </a:lnTo>
                  <a:lnTo>
                    <a:pt x="2708" y="2133"/>
                  </a:lnTo>
                  <a:lnTo>
                    <a:pt x="2712" y="2133"/>
                  </a:lnTo>
                  <a:lnTo>
                    <a:pt x="2714" y="2131"/>
                  </a:lnTo>
                  <a:lnTo>
                    <a:pt x="2714" y="2129"/>
                  </a:lnTo>
                  <a:lnTo>
                    <a:pt x="2716" y="2127"/>
                  </a:lnTo>
                  <a:lnTo>
                    <a:pt x="2714" y="2126"/>
                  </a:lnTo>
                  <a:lnTo>
                    <a:pt x="2712" y="2124"/>
                  </a:lnTo>
                  <a:lnTo>
                    <a:pt x="2718" y="2114"/>
                  </a:lnTo>
                  <a:lnTo>
                    <a:pt x="2725" y="2098"/>
                  </a:lnTo>
                  <a:lnTo>
                    <a:pt x="2731" y="2083"/>
                  </a:lnTo>
                  <a:lnTo>
                    <a:pt x="2739" y="2071"/>
                  </a:lnTo>
                  <a:lnTo>
                    <a:pt x="2741" y="2071"/>
                  </a:lnTo>
                  <a:lnTo>
                    <a:pt x="2743" y="2071"/>
                  </a:lnTo>
                  <a:lnTo>
                    <a:pt x="2745" y="2069"/>
                  </a:lnTo>
                  <a:lnTo>
                    <a:pt x="2745" y="2067"/>
                  </a:lnTo>
                  <a:lnTo>
                    <a:pt x="2745" y="2065"/>
                  </a:lnTo>
                  <a:lnTo>
                    <a:pt x="2745" y="2061"/>
                  </a:lnTo>
                  <a:lnTo>
                    <a:pt x="2747" y="2059"/>
                  </a:lnTo>
                  <a:lnTo>
                    <a:pt x="2747" y="2055"/>
                  </a:lnTo>
                  <a:lnTo>
                    <a:pt x="2749" y="2051"/>
                  </a:lnTo>
                  <a:lnTo>
                    <a:pt x="2753" y="2045"/>
                  </a:lnTo>
                  <a:lnTo>
                    <a:pt x="2657" y="2157"/>
                  </a:lnTo>
                  <a:lnTo>
                    <a:pt x="2557" y="2262"/>
                  </a:lnTo>
                  <a:lnTo>
                    <a:pt x="2456" y="2366"/>
                  </a:lnTo>
                  <a:lnTo>
                    <a:pt x="2450" y="2368"/>
                  </a:lnTo>
                  <a:lnTo>
                    <a:pt x="2446" y="2370"/>
                  </a:lnTo>
                  <a:lnTo>
                    <a:pt x="2444" y="2373"/>
                  </a:lnTo>
                  <a:lnTo>
                    <a:pt x="2440" y="2377"/>
                  </a:lnTo>
                  <a:lnTo>
                    <a:pt x="2438" y="2379"/>
                  </a:lnTo>
                  <a:lnTo>
                    <a:pt x="2434" y="2383"/>
                  </a:lnTo>
                  <a:lnTo>
                    <a:pt x="2428" y="2383"/>
                  </a:lnTo>
                  <a:lnTo>
                    <a:pt x="2428" y="2387"/>
                  </a:lnTo>
                  <a:lnTo>
                    <a:pt x="2428" y="2389"/>
                  </a:lnTo>
                  <a:lnTo>
                    <a:pt x="2426" y="2391"/>
                  </a:lnTo>
                  <a:lnTo>
                    <a:pt x="2426" y="2393"/>
                  </a:lnTo>
                  <a:lnTo>
                    <a:pt x="2426" y="2389"/>
                  </a:lnTo>
                  <a:lnTo>
                    <a:pt x="2424" y="2389"/>
                  </a:lnTo>
                  <a:lnTo>
                    <a:pt x="2422" y="2391"/>
                  </a:lnTo>
                  <a:lnTo>
                    <a:pt x="2420" y="2393"/>
                  </a:lnTo>
                  <a:lnTo>
                    <a:pt x="2419" y="2395"/>
                  </a:lnTo>
                  <a:lnTo>
                    <a:pt x="2419" y="2399"/>
                  </a:lnTo>
                  <a:lnTo>
                    <a:pt x="2417" y="2399"/>
                  </a:lnTo>
                  <a:lnTo>
                    <a:pt x="2417" y="2397"/>
                  </a:lnTo>
                  <a:lnTo>
                    <a:pt x="2417" y="2397"/>
                  </a:lnTo>
                  <a:lnTo>
                    <a:pt x="2419" y="2395"/>
                  </a:lnTo>
                  <a:lnTo>
                    <a:pt x="2403" y="2409"/>
                  </a:lnTo>
                  <a:lnTo>
                    <a:pt x="2389" y="2420"/>
                  </a:lnTo>
                  <a:lnTo>
                    <a:pt x="2377" y="2436"/>
                  </a:lnTo>
                  <a:lnTo>
                    <a:pt x="2374" y="2434"/>
                  </a:lnTo>
                  <a:lnTo>
                    <a:pt x="2372" y="2434"/>
                  </a:lnTo>
                  <a:lnTo>
                    <a:pt x="2370" y="2436"/>
                  </a:lnTo>
                  <a:lnTo>
                    <a:pt x="2366" y="2440"/>
                  </a:lnTo>
                  <a:lnTo>
                    <a:pt x="2364" y="2444"/>
                  </a:lnTo>
                  <a:lnTo>
                    <a:pt x="2362" y="2450"/>
                  </a:lnTo>
                  <a:lnTo>
                    <a:pt x="2362" y="2446"/>
                  </a:lnTo>
                  <a:lnTo>
                    <a:pt x="2360" y="2444"/>
                  </a:lnTo>
                  <a:lnTo>
                    <a:pt x="2358" y="2444"/>
                  </a:lnTo>
                  <a:lnTo>
                    <a:pt x="2356" y="2446"/>
                  </a:lnTo>
                  <a:lnTo>
                    <a:pt x="2354" y="2448"/>
                  </a:lnTo>
                  <a:lnTo>
                    <a:pt x="2352" y="2450"/>
                  </a:lnTo>
                  <a:lnTo>
                    <a:pt x="2350" y="2453"/>
                  </a:lnTo>
                  <a:lnTo>
                    <a:pt x="2350" y="2453"/>
                  </a:lnTo>
                  <a:lnTo>
                    <a:pt x="2348" y="2455"/>
                  </a:lnTo>
                  <a:lnTo>
                    <a:pt x="2340" y="2459"/>
                  </a:lnTo>
                  <a:lnTo>
                    <a:pt x="2332" y="2463"/>
                  </a:lnTo>
                  <a:lnTo>
                    <a:pt x="2325" y="2467"/>
                  </a:lnTo>
                  <a:lnTo>
                    <a:pt x="2321" y="2473"/>
                  </a:lnTo>
                  <a:lnTo>
                    <a:pt x="2321" y="2473"/>
                  </a:lnTo>
                  <a:lnTo>
                    <a:pt x="2321" y="2475"/>
                  </a:lnTo>
                  <a:lnTo>
                    <a:pt x="2321" y="2477"/>
                  </a:lnTo>
                  <a:lnTo>
                    <a:pt x="2321" y="2479"/>
                  </a:lnTo>
                  <a:lnTo>
                    <a:pt x="2319" y="2479"/>
                  </a:lnTo>
                  <a:lnTo>
                    <a:pt x="2319" y="2477"/>
                  </a:lnTo>
                  <a:lnTo>
                    <a:pt x="2319" y="2475"/>
                  </a:lnTo>
                  <a:lnTo>
                    <a:pt x="2319" y="2475"/>
                  </a:lnTo>
                  <a:lnTo>
                    <a:pt x="2315" y="2475"/>
                  </a:lnTo>
                  <a:lnTo>
                    <a:pt x="2311" y="2479"/>
                  </a:lnTo>
                  <a:lnTo>
                    <a:pt x="2305" y="2481"/>
                  </a:lnTo>
                  <a:lnTo>
                    <a:pt x="2301" y="2485"/>
                  </a:lnTo>
                  <a:lnTo>
                    <a:pt x="2297" y="2487"/>
                  </a:lnTo>
                  <a:lnTo>
                    <a:pt x="2293" y="2491"/>
                  </a:lnTo>
                  <a:lnTo>
                    <a:pt x="2293" y="2491"/>
                  </a:lnTo>
                  <a:lnTo>
                    <a:pt x="2293" y="2492"/>
                  </a:lnTo>
                  <a:lnTo>
                    <a:pt x="2291" y="2492"/>
                  </a:lnTo>
                  <a:lnTo>
                    <a:pt x="2289" y="2492"/>
                  </a:lnTo>
                  <a:lnTo>
                    <a:pt x="2288" y="2494"/>
                  </a:lnTo>
                  <a:lnTo>
                    <a:pt x="2288" y="2496"/>
                  </a:lnTo>
                  <a:lnTo>
                    <a:pt x="2288" y="2498"/>
                  </a:lnTo>
                  <a:lnTo>
                    <a:pt x="2288" y="2500"/>
                  </a:lnTo>
                  <a:lnTo>
                    <a:pt x="2288" y="2500"/>
                  </a:lnTo>
                  <a:lnTo>
                    <a:pt x="2286" y="2500"/>
                  </a:lnTo>
                  <a:lnTo>
                    <a:pt x="2286" y="2498"/>
                  </a:lnTo>
                  <a:lnTo>
                    <a:pt x="2286" y="2496"/>
                  </a:lnTo>
                  <a:lnTo>
                    <a:pt x="2286" y="2496"/>
                  </a:lnTo>
                  <a:lnTo>
                    <a:pt x="2282" y="2496"/>
                  </a:lnTo>
                  <a:lnTo>
                    <a:pt x="2278" y="2500"/>
                  </a:lnTo>
                  <a:lnTo>
                    <a:pt x="2274" y="2502"/>
                  </a:lnTo>
                  <a:lnTo>
                    <a:pt x="2270" y="2506"/>
                  </a:lnTo>
                  <a:lnTo>
                    <a:pt x="2266" y="2510"/>
                  </a:lnTo>
                  <a:lnTo>
                    <a:pt x="2262" y="2512"/>
                  </a:lnTo>
                  <a:lnTo>
                    <a:pt x="2260" y="2514"/>
                  </a:lnTo>
                  <a:lnTo>
                    <a:pt x="2258" y="2516"/>
                  </a:lnTo>
                  <a:lnTo>
                    <a:pt x="2256" y="2516"/>
                  </a:lnTo>
                  <a:lnTo>
                    <a:pt x="2254" y="2514"/>
                  </a:lnTo>
                  <a:lnTo>
                    <a:pt x="2252" y="2516"/>
                  </a:lnTo>
                  <a:lnTo>
                    <a:pt x="2250" y="2520"/>
                  </a:lnTo>
                  <a:lnTo>
                    <a:pt x="2250" y="2518"/>
                  </a:lnTo>
                  <a:lnTo>
                    <a:pt x="2248" y="2518"/>
                  </a:lnTo>
                  <a:lnTo>
                    <a:pt x="2246" y="2518"/>
                  </a:lnTo>
                  <a:lnTo>
                    <a:pt x="2244" y="2520"/>
                  </a:lnTo>
                  <a:lnTo>
                    <a:pt x="2243" y="2524"/>
                  </a:lnTo>
                  <a:lnTo>
                    <a:pt x="2241" y="2526"/>
                  </a:lnTo>
                  <a:lnTo>
                    <a:pt x="2241" y="2528"/>
                  </a:lnTo>
                  <a:lnTo>
                    <a:pt x="2239" y="2526"/>
                  </a:lnTo>
                  <a:lnTo>
                    <a:pt x="2239" y="2526"/>
                  </a:lnTo>
                  <a:lnTo>
                    <a:pt x="2237" y="2524"/>
                  </a:lnTo>
                  <a:lnTo>
                    <a:pt x="2237" y="2522"/>
                  </a:lnTo>
                  <a:lnTo>
                    <a:pt x="2235" y="2524"/>
                  </a:lnTo>
                  <a:lnTo>
                    <a:pt x="2233" y="2526"/>
                  </a:lnTo>
                  <a:lnTo>
                    <a:pt x="2231" y="2530"/>
                  </a:lnTo>
                  <a:lnTo>
                    <a:pt x="2229" y="2532"/>
                  </a:lnTo>
                  <a:lnTo>
                    <a:pt x="2201" y="2541"/>
                  </a:lnTo>
                  <a:lnTo>
                    <a:pt x="2168" y="2543"/>
                  </a:lnTo>
                  <a:lnTo>
                    <a:pt x="2135" y="2539"/>
                  </a:lnTo>
                  <a:lnTo>
                    <a:pt x="2100" y="2530"/>
                  </a:lnTo>
                  <a:lnTo>
                    <a:pt x="2067" y="2516"/>
                  </a:lnTo>
                  <a:lnTo>
                    <a:pt x="2039" y="2496"/>
                  </a:lnTo>
                  <a:lnTo>
                    <a:pt x="2018" y="2475"/>
                  </a:lnTo>
                  <a:lnTo>
                    <a:pt x="2020" y="2473"/>
                  </a:lnTo>
                  <a:lnTo>
                    <a:pt x="2022" y="2473"/>
                  </a:lnTo>
                  <a:lnTo>
                    <a:pt x="2022" y="2475"/>
                  </a:lnTo>
                  <a:lnTo>
                    <a:pt x="2024" y="2479"/>
                  </a:lnTo>
                  <a:lnTo>
                    <a:pt x="2026" y="2481"/>
                  </a:lnTo>
                  <a:lnTo>
                    <a:pt x="2027" y="2483"/>
                  </a:lnTo>
                  <a:lnTo>
                    <a:pt x="2029" y="2483"/>
                  </a:lnTo>
                  <a:lnTo>
                    <a:pt x="2020" y="2455"/>
                  </a:lnTo>
                  <a:lnTo>
                    <a:pt x="2018" y="2426"/>
                  </a:lnTo>
                  <a:lnTo>
                    <a:pt x="2022" y="2399"/>
                  </a:lnTo>
                  <a:lnTo>
                    <a:pt x="2027" y="2368"/>
                  </a:lnTo>
                  <a:lnTo>
                    <a:pt x="2033" y="2332"/>
                  </a:lnTo>
                  <a:lnTo>
                    <a:pt x="2033" y="2330"/>
                  </a:lnTo>
                  <a:lnTo>
                    <a:pt x="2031" y="2330"/>
                  </a:lnTo>
                  <a:lnTo>
                    <a:pt x="2029" y="2329"/>
                  </a:lnTo>
                  <a:lnTo>
                    <a:pt x="2031" y="2329"/>
                  </a:lnTo>
                  <a:lnTo>
                    <a:pt x="2033" y="2329"/>
                  </a:lnTo>
                  <a:lnTo>
                    <a:pt x="2035" y="2327"/>
                  </a:lnTo>
                  <a:lnTo>
                    <a:pt x="2037" y="2325"/>
                  </a:lnTo>
                  <a:lnTo>
                    <a:pt x="2037" y="2323"/>
                  </a:lnTo>
                  <a:lnTo>
                    <a:pt x="2037" y="2321"/>
                  </a:lnTo>
                  <a:lnTo>
                    <a:pt x="2033" y="2319"/>
                  </a:lnTo>
                  <a:lnTo>
                    <a:pt x="2035" y="2319"/>
                  </a:lnTo>
                  <a:lnTo>
                    <a:pt x="2039" y="2317"/>
                  </a:lnTo>
                  <a:lnTo>
                    <a:pt x="2041" y="2313"/>
                  </a:lnTo>
                  <a:lnTo>
                    <a:pt x="2043" y="2309"/>
                  </a:lnTo>
                  <a:lnTo>
                    <a:pt x="2045" y="2303"/>
                  </a:lnTo>
                  <a:lnTo>
                    <a:pt x="2045" y="2299"/>
                  </a:lnTo>
                  <a:lnTo>
                    <a:pt x="2045" y="2295"/>
                  </a:lnTo>
                  <a:lnTo>
                    <a:pt x="2041" y="2293"/>
                  </a:lnTo>
                  <a:lnTo>
                    <a:pt x="2043" y="2293"/>
                  </a:lnTo>
                  <a:lnTo>
                    <a:pt x="2047" y="2291"/>
                  </a:lnTo>
                  <a:lnTo>
                    <a:pt x="2049" y="2289"/>
                  </a:lnTo>
                  <a:lnTo>
                    <a:pt x="2049" y="2288"/>
                  </a:lnTo>
                  <a:lnTo>
                    <a:pt x="2051" y="2286"/>
                  </a:lnTo>
                  <a:lnTo>
                    <a:pt x="2049" y="2284"/>
                  </a:lnTo>
                  <a:lnTo>
                    <a:pt x="2047" y="2282"/>
                  </a:lnTo>
                  <a:lnTo>
                    <a:pt x="2049" y="2282"/>
                  </a:lnTo>
                  <a:lnTo>
                    <a:pt x="2051" y="2280"/>
                  </a:lnTo>
                  <a:lnTo>
                    <a:pt x="2053" y="2278"/>
                  </a:lnTo>
                  <a:lnTo>
                    <a:pt x="2053" y="2276"/>
                  </a:lnTo>
                  <a:lnTo>
                    <a:pt x="2055" y="2274"/>
                  </a:lnTo>
                  <a:lnTo>
                    <a:pt x="2053" y="2272"/>
                  </a:lnTo>
                  <a:lnTo>
                    <a:pt x="2051" y="2270"/>
                  </a:lnTo>
                  <a:lnTo>
                    <a:pt x="2063" y="2250"/>
                  </a:lnTo>
                  <a:lnTo>
                    <a:pt x="2070" y="2231"/>
                  </a:lnTo>
                  <a:lnTo>
                    <a:pt x="2078" y="2209"/>
                  </a:lnTo>
                  <a:lnTo>
                    <a:pt x="2090" y="2190"/>
                  </a:lnTo>
                  <a:lnTo>
                    <a:pt x="2088" y="2190"/>
                  </a:lnTo>
                  <a:lnTo>
                    <a:pt x="2088" y="2188"/>
                  </a:lnTo>
                  <a:lnTo>
                    <a:pt x="2086" y="2188"/>
                  </a:lnTo>
                  <a:lnTo>
                    <a:pt x="2096" y="2172"/>
                  </a:lnTo>
                  <a:lnTo>
                    <a:pt x="2100" y="2153"/>
                  </a:lnTo>
                  <a:lnTo>
                    <a:pt x="2074" y="2176"/>
                  </a:lnTo>
                  <a:lnTo>
                    <a:pt x="2053" y="2196"/>
                  </a:lnTo>
                  <a:lnTo>
                    <a:pt x="2031" y="2219"/>
                  </a:lnTo>
                  <a:lnTo>
                    <a:pt x="2029" y="2215"/>
                  </a:lnTo>
                  <a:lnTo>
                    <a:pt x="2027" y="2215"/>
                  </a:lnTo>
                  <a:lnTo>
                    <a:pt x="2024" y="2217"/>
                  </a:lnTo>
                  <a:lnTo>
                    <a:pt x="2022" y="2221"/>
                  </a:lnTo>
                  <a:lnTo>
                    <a:pt x="2020" y="2223"/>
                  </a:lnTo>
                  <a:lnTo>
                    <a:pt x="2016" y="2227"/>
                  </a:lnTo>
                  <a:lnTo>
                    <a:pt x="2016" y="2229"/>
                  </a:lnTo>
                  <a:lnTo>
                    <a:pt x="2014" y="2231"/>
                  </a:lnTo>
                  <a:lnTo>
                    <a:pt x="2014" y="2229"/>
                  </a:lnTo>
                  <a:lnTo>
                    <a:pt x="2008" y="2235"/>
                  </a:lnTo>
                  <a:lnTo>
                    <a:pt x="2000" y="2239"/>
                  </a:lnTo>
                  <a:lnTo>
                    <a:pt x="1994" y="2245"/>
                  </a:lnTo>
                  <a:lnTo>
                    <a:pt x="1988" y="2250"/>
                  </a:lnTo>
                  <a:lnTo>
                    <a:pt x="1983" y="2258"/>
                  </a:lnTo>
                  <a:lnTo>
                    <a:pt x="1981" y="2256"/>
                  </a:lnTo>
                  <a:lnTo>
                    <a:pt x="1979" y="2256"/>
                  </a:lnTo>
                  <a:lnTo>
                    <a:pt x="1977" y="2258"/>
                  </a:lnTo>
                  <a:lnTo>
                    <a:pt x="1973" y="2262"/>
                  </a:lnTo>
                  <a:lnTo>
                    <a:pt x="1971" y="2266"/>
                  </a:lnTo>
                  <a:lnTo>
                    <a:pt x="1969" y="2270"/>
                  </a:lnTo>
                  <a:lnTo>
                    <a:pt x="1967" y="2268"/>
                  </a:lnTo>
                  <a:lnTo>
                    <a:pt x="1965" y="2268"/>
                  </a:lnTo>
                  <a:lnTo>
                    <a:pt x="1963" y="2270"/>
                  </a:lnTo>
                  <a:lnTo>
                    <a:pt x="1959" y="2272"/>
                  </a:lnTo>
                  <a:lnTo>
                    <a:pt x="1955" y="2274"/>
                  </a:lnTo>
                  <a:lnTo>
                    <a:pt x="1951" y="2278"/>
                  </a:lnTo>
                  <a:lnTo>
                    <a:pt x="1947" y="2282"/>
                  </a:lnTo>
                  <a:lnTo>
                    <a:pt x="1945" y="2284"/>
                  </a:lnTo>
                  <a:lnTo>
                    <a:pt x="1941" y="2286"/>
                  </a:lnTo>
                  <a:lnTo>
                    <a:pt x="1939" y="2288"/>
                  </a:lnTo>
                  <a:lnTo>
                    <a:pt x="1934" y="2291"/>
                  </a:lnTo>
                  <a:lnTo>
                    <a:pt x="1930" y="2293"/>
                  </a:lnTo>
                  <a:lnTo>
                    <a:pt x="1926" y="2295"/>
                  </a:lnTo>
                  <a:lnTo>
                    <a:pt x="1922" y="2297"/>
                  </a:lnTo>
                  <a:lnTo>
                    <a:pt x="1920" y="2299"/>
                  </a:lnTo>
                  <a:lnTo>
                    <a:pt x="1918" y="2301"/>
                  </a:lnTo>
                  <a:lnTo>
                    <a:pt x="1918" y="2301"/>
                  </a:lnTo>
                  <a:lnTo>
                    <a:pt x="1916" y="2301"/>
                  </a:lnTo>
                  <a:lnTo>
                    <a:pt x="1914" y="2303"/>
                  </a:lnTo>
                  <a:lnTo>
                    <a:pt x="1914" y="2305"/>
                  </a:lnTo>
                  <a:lnTo>
                    <a:pt x="1912" y="2309"/>
                  </a:lnTo>
                  <a:lnTo>
                    <a:pt x="1912" y="2311"/>
                  </a:lnTo>
                  <a:lnTo>
                    <a:pt x="1912" y="2313"/>
                  </a:lnTo>
                  <a:lnTo>
                    <a:pt x="1910" y="2309"/>
                  </a:lnTo>
                  <a:lnTo>
                    <a:pt x="1910" y="2309"/>
                  </a:lnTo>
                  <a:lnTo>
                    <a:pt x="1908" y="2309"/>
                  </a:lnTo>
                  <a:lnTo>
                    <a:pt x="1906" y="2311"/>
                  </a:lnTo>
                  <a:lnTo>
                    <a:pt x="1904" y="2313"/>
                  </a:lnTo>
                  <a:lnTo>
                    <a:pt x="1902" y="2315"/>
                  </a:lnTo>
                  <a:lnTo>
                    <a:pt x="1900" y="2317"/>
                  </a:lnTo>
                  <a:lnTo>
                    <a:pt x="1898" y="2319"/>
                  </a:lnTo>
                  <a:lnTo>
                    <a:pt x="1877" y="2332"/>
                  </a:lnTo>
                  <a:lnTo>
                    <a:pt x="1852" y="2348"/>
                  </a:lnTo>
                  <a:lnTo>
                    <a:pt x="1830" y="2362"/>
                  </a:lnTo>
                  <a:lnTo>
                    <a:pt x="1826" y="2364"/>
                  </a:lnTo>
                  <a:lnTo>
                    <a:pt x="1822" y="2366"/>
                  </a:lnTo>
                  <a:lnTo>
                    <a:pt x="1818" y="2370"/>
                  </a:lnTo>
                  <a:lnTo>
                    <a:pt x="1814" y="2371"/>
                  </a:lnTo>
                  <a:lnTo>
                    <a:pt x="1810" y="2375"/>
                  </a:lnTo>
                  <a:lnTo>
                    <a:pt x="1805" y="2379"/>
                  </a:lnTo>
                  <a:lnTo>
                    <a:pt x="1807" y="2377"/>
                  </a:lnTo>
                  <a:lnTo>
                    <a:pt x="1807" y="2377"/>
                  </a:lnTo>
                  <a:lnTo>
                    <a:pt x="1807" y="2375"/>
                  </a:lnTo>
                  <a:lnTo>
                    <a:pt x="1791" y="2385"/>
                  </a:lnTo>
                  <a:lnTo>
                    <a:pt x="1777" y="2395"/>
                  </a:lnTo>
                  <a:lnTo>
                    <a:pt x="1771" y="2401"/>
                  </a:lnTo>
                  <a:lnTo>
                    <a:pt x="1767" y="2403"/>
                  </a:lnTo>
                  <a:lnTo>
                    <a:pt x="1764" y="2405"/>
                  </a:lnTo>
                  <a:lnTo>
                    <a:pt x="1760" y="2405"/>
                  </a:lnTo>
                  <a:lnTo>
                    <a:pt x="1756" y="2407"/>
                  </a:lnTo>
                  <a:lnTo>
                    <a:pt x="1754" y="2409"/>
                  </a:lnTo>
                  <a:lnTo>
                    <a:pt x="1754" y="2414"/>
                  </a:lnTo>
                  <a:lnTo>
                    <a:pt x="1744" y="2414"/>
                  </a:lnTo>
                  <a:lnTo>
                    <a:pt x="1732" y="2420"/>
                  </a:lnTo>
                  <a:lnTo>
                    <a:pt x="1722" y="2428"/>
                  </a:lnTo>
                  <a:lnTo>
                    <a:pt x="1717" y="2436"/>
                  </a:lnTo>
                  <a:lnTo>
                    <a:pt x="1703" y="2438"/>
                  </a:lnTo>
                  <a:lnTo>
                    <a:pt x="1693" y="2444"/>
                  </a:lnTo>
                  <a:lnTo>
                    <a:pt x="1685" y="2451"/>
                  </a:lnTo>
                  <a:lnTo>
                    <a:pt x="1678" y="2453"/>
                  </a:lnTo>
                  <a:lnTo>
                    <a:pt x="1674" y="2453"/>
                  </a:lnTo>
                  <a:lnTo>
                    <a:pt x="1672" y="2455"/>
                  </a:lnTo>
                  <a:lnTo>
                    <a:pt x="1670" y="2459"/>
                  </a:lnTo>
                  <a:lnTo>
                    <a:pt x="1668" y="2461"/>
                  </a:lnTo>
                  <a:lnTo>
                    <a:pt x="1666" y="2463"/>
                  </a:lnTo>
                  <a:lnTo>
                    <a:pt x="1666" y="2463"/>
                  </a:lnTo>
                  <a:lnTo>
                    <a:pt x="1664" y="2461"/>
                  </a:lnTo>
                  <a:lnTo>
                    <a:pt x="1660" y="2463"/>
                  </a:lnTo>
                  <a:lnTo>
                    <a:pt x="1658" y="2465"/>
                  </a:lnTo>
                  <a:lnTo>
                    <a:pt x="1654" y="2469"/>
                  </a:lnTo>
                  <a:lnTo>
                    <a:pt x="1650" y="2471"/>
                  </a:lnTo>
                  <a:lnTo>
                    <a:pt x="1648" y="2475"/>
                  </a:lnTo>
                  <a:lnTo>
                    <a:pt x="1648" y="2471"/>
                  </a:lnTo>
                  <a:lnTo>
                    <a:pt x="1646" y="2471"/>
                  </a:lnTo>
                  <a:lnTo>
                    <a:pt x="1644" y="2471"/>
                  </a:lnTo>
                  <a:lnTo>
                    <a:pt x="1642" y="2473"/>
                  </a:lnTo>
                  <a:lnTo>
                    <a:pt x="1640" y="2475"/>
                  </a:lnTo>
                  <a:lnTo>
                    <a:pt x="1638" y="2477"/>
                  </a:lnTo>
                  <a:lnTo>
                    <a:pt x="1634" y="2479"/>
                  </a:lnTo>
                  <a:lnTo>
                    <a:pt x="1633" y="2481"/>
                  </a:lnTo>
                  <a:lnTo>
                    <a:pt x="1631" y="2481"/>
                  </a:lnTo>
                  <a:lnTo>
                    <a:pt x="1629" y="2479"/>
                  </a:lnTo>
                  <a:lnTo>
                    <a:pt x="1629" y="2479"/>
                  </a:lnTo>
                  <a:lnTo>
                    <a:pt x="1627" y="2481"/>
                  </a:lnTo>
                  <a:lnTo>
                    <a:pt x="1627" y="2483"/>
                  </a:lnTo>
                  <a:lnTo>
                    <a:pt x="1627" y="2485"/>
                  </a:lnTo>
                  <a:lnTo>
                    <a:pt x="1627" y="2485"/>
                  </a:lnTo>
                  <a:lnTo>
                    <a:pt x="1625" y="2487"/>
                  </a:lnTo>
                  <a:lnTo>
                    <a:pt x="1623" y="2485"/>
                  </a:lnTo>
                  <a:lnTo>
                    <a:pt x="1623" y="2485"/>
                  </a:lnTo>
                  <a:lnTo>
                    <a:pt x="1625" y="2483"/>
                  </a:lnTo>
                  <a:lnTo>
                    <a:pt x="1625" y="2481"/>
                  </a:lnTo>
                  <a:lnTo>
                    <a:pt x="1621" y="2483"/>
                  </a:lnTo>
                  <a:lnTo>
                    <a:pt x="1619" y="2487"/>
                  </a:lnTo>
                  <a:lnTo>
                    <a:pt x="1615" y="2489"/>
                  </a:lnTo>
                  <a:lnTo>
                    <a:pt x="1611" y="2491"/>
                  </a:lnTo>
                  <a:lnTo>
                    <a:pt x="1609" y="2492"/>
                  </a:lnTo>
                  <a:lnTo>
                    <a:pt x="1607" y="2491"/>
                  </a:lnTo>
                  <a:lnTo>
                    <a:pt x="1601" y="2494"/>
                  </a:lnTo>
                  <a:lnTo>
                    <a:pt x="1595" y="2498"/>
                  </a:lnTo>
                  <a:lnTo>
                    <a:pt x="1590" y="2502"/>
                  </a:lnTo>
                  <a:lnTo>
                    <a:pt x="1582" y="2508"/>
                  </a:lnTo>
                  <a:lnTo>
                    <a:pt x="1580" y="2506"/>
                  </a:lnTo>
                  <a:lnTo>
                    <a:pt x="1580" y="2506"/>
                  </a:lnTo>
                  <a:lnTo>
                    <a:pt x="1580" y="2504"/>
                  </a:lnTo>
                  <a:lnTo>
                    <a:pt x="1580" y="2502"/>
                  </a:lnTo>
                  <a:lnTo>
                    <a:pt x="1574" y="2506"/>
                  </a:lnTo>
                  <a:lnTo>
                    <a:pt x="1570" y="2510"/>
                  </a:lnTo>
                  <a:lnTo>
                    <a:pt x="1564" y="2514"/>
                  </a:lnTo>
                  <a:lnTo>
                    <a:pt x="1560" y="2516"/>
                  </a:lnTo>
                  <a:lnTo>
                    <a:pt x="1539" y="2524"/>
                  </a:lnTo>
                  <a:lnTo>
                    <a:pt x="1513" y="2530"/>
                  </a:lnTo>
                  <a:lnTo>
                    <a:pt x="1488" y="2530"/>
                  </a:lnTo>
                  <a:lnTo>
                    <a:pt x="1484" y="2528"/>
                  </a:lnTo>
                  <a:lnTo>
                    <a:pt x="1480" y="2526"/>
                  </a:lnTo>
                  <a:lnTo>
                    <a:pt x="1476" y="2522"/>
                  </a:lnTo>
                  <a:lnTo>
                    <a:pt x="1472" y="2520"/>
                  </a:lnTo>
                  <a:lnTo>
                    <a:pt x="1466" y="2518"/>
                  </a:lnTo>
                  <a:lnTo>
                    <a:pt x="1460" y="2518"/>
                  </a:lnTo>
                  <a:lnTo>
                    <a:pt x="1455" y="2520"/>
                  </a:lnTo>
                  <a:lnTo>
                    <a:pt x="1451" y="2524"/>
                  </a:lnTo>
                  <a:lnTo>
                    <a:pt x="1445" y="2526"/>
                  </a:lnTo>
                  <a:lnTo>
                    <a:pt x="1439" y="2530"/>
                  </a:lnTo>
                  <a:lnTo>
                    <a:pt x="1400" y="2537"/>
                  </a:lnTo>
                  <a:lnTo>
                    <a:pt x="1357" y="2543"/>
                  </a:lnTo>
                  <a:lnTo>
                    <a:pt x="1316" y="2541"/>
                  </a:lnTo>
                  <a:lnTo>
                    <a:pt x="1279" y="2533"/>
                  </a:lnTo>
                  <a:lnTo>
                    <a:pt x="1240" y="2520"/>
                  </a:lnTo>
                  <a:lnTo>
                    <a:pt x="1202" y="2502"/>
                  </a:lnTo>
                  <a:lnTo>
                    <a:pt x="1167" y="2477"/>
                  </a:lnTo>
                  <a:lnTo>
                    <a:pt x="1140" y="2450"/>
                  </a:lnTo>
                  <a:lnTo>
                    <a:pt x="1118" y="2420"/>
                  </a:lnTo>
                  <a:lnTo>
                    <a:pt x="1109" y="2387"/>
                  </a:lnTo>
                  <a:lnTo>
                    <a:pt x="1114" y="2395"/>
                  </a:lnTo>
                  <a:lnTo>
                    <a:pt x="1120" y="2407"/>
                  </a:lnTo>
                  <a:lnTo>
                    <a:pt x="1124" y="2420"/>
                  </a:lnTo>
                  <a:lnTo>
                    <a:pt x="1132" y="2432"/>
                  </a:lnTo>
                  <a:lnTo>
                    <a:pt x="1114" y="2385"/>
                  </a:lnTo>
                  <a:lnTo>
                    <a:pt x="1107" y="2336"/>
                  </a:lnTo>
                  <a:lnTo>
                    <a:pt x="1105" y="2286"/>
                  </a:lnTo>
                  <a:lnTo>
                    <a:pt x="1107" y="2233"/>
                  </a:lnTo>
                  <a:lnTo>
                    <a:pt x="1112" y="2178"/>
                  </a:lnTo>
                  <a:lnTo>
                    <a:pt x="1058" y="2256"/>
                  </a:lnTo>
                  <a:lnTo>
                    <a:pt x="997" y="2334"/>
                  </a:lnTo>
                  <a:lnTo>
                    <a:pt x="935" y="2409"/>
                  </a:lnTo>
                  <a:lnTo>
                    <a:pt x="868" y="2479"/>
                  </a:lnTo>
                  <a:lnTo>
                    <a:pt x="804" y="2539"/>
                  </a:lnTo>
                  <a:lnTo>
                    <a:pt x="802" y="2539"/>
                  </a:lnTo>
                  <a:lnTo>
                    <a:pt x="804" y="2537"/>
                  </a:lnTo>
                  <a:lnTo>
                    <a:pt x="804" y="2537"/>
                  </a:lnTo>
                  <a:lnTo>
                    <a:pt x="804" y="2535"/>
                  </a:lnTo>
                  <a:lnTo>
                    <a:pt x="800" y="2541"/>
                  </a:lnTo>
                  <a:lnTo>
                    <a:pt x="794" y="2545"/>
                  </a:lnTo>
                  <a:lnTo>
                    <a:pt x="790" y="2547"/>
                  </a:lnTo>
                  <a:lnTo>
                    <a:pt x="786" y="2551"/>
                  </a:lnTo>
                  <a:lnTo>
                    <a:pt x="784" y="2553"/>
                  </a:lnTo>
                  <a:lnTo>
                    <a:pt x="780" y="2559"/>
                  </a:lnTo>
                  <a:lnTo>
                    <a:pt x="778" y="2559"/>
                  </a:lnTo>
                  <a:lnTo>
                    <a:pt x="778" y="2557"/>
                  </a:lnTo>
                  <a:lnTo>
                    <a:pt x="780" y="2557"/>
                  </a:lnTo>
                  <a:lnTo>
                    <a:pt x="780" y="2555"/>
                  </a:lnTo>
                  <a:lnTo>
                    <a:pt x="770" y="2565"/>
                  </a:lnTo>
                  <a:lnTo>
                    <a:pt x="759" y="2573"/>
                  </a:lnTo>
                  <a:lnTo>
                    <a:pt x="749" y="2580"/>
                  </a:lnTo>
                  <a:lnTo>
                    <a:pt x="743" y="2590"/>
                  </a:lnTo>
                  <a:lnTo>
                    <a:pt x="743" y="2586"/>
                  </a:lnTo>
                  <a:lnTo>
                    <a:pt x="741" y="2586"/>
                  </a:lnTo>
                  <a:lnTo>
                    <a:pt x="739" y="2586"/>
                  </a:lnTo>
                  <a:lnTo>
                    <a:pt x="737" y="2588"/>
                  </a:lnTo>
                  <a:lnTo>
                    <a:pt x="735" y="2590"/>
                  </a:lnTo>
                  <a:lnTo>
                    <a:pt x="733" y="2594"/>
                  </a:lnTo>
                  <a:lnTo>
                    <a:pt x="731" y="2596"/>
                  </a:lnTo>
                  <a:lnTo>
                    <a:pt x="729" y="2596"/>
                  </a:lnTo>
                  <a:lnTo>
                    <a:pt x="708" y="2610"/>
                  </a:lnTo>
                  <a:lnTo>
                    <a:pt x="682" y="2625"/>
                  </a:lnTo>
                  <a:lnTo>
                    <a:pt x="661" y="2639"/>
                  </a:lnTo>
                  <a:lnTo>
                    <a:pt x="659" y="2643"/>
                  </a:lnTo>
                  <a:lnTo>
                    <a:pt x="659" y="2647"/>
                  </a:lnTo>
                  <a:lnTo>
                    <a:pt x="657" y="2643"/>
                  </a:lnTo>
                  <a:lnTo>
                    <a:pt x="655" y="2643"/>
                  </a:lnTo>
                  <a:lnTo>
                    <a:pt x="655" y="2643"/>
                  </a:lnTo>
                  <a:lnTo>
                    <a:pt x="655" y="2645"/>
                  </a:lnTo>
                  <a:lnTo>
                    <a:pt x="653" y="2647"/>
                  </a:lnTo>
                  <a:lnTo>
                    <a:pt x="653" y="2647"/>
                  </a:lnTo>
                  <a:lnTo>
                    <a:pt x="649" y="2649"/>
                  </a:lnTo>
                  <a:lnTo>
                    <a:pt x="651" y="2647"/>
                  </a:lnTo>
                  <a:lnTo>
                    <a:pt x="651" y="2645"/>
                  </a:lnTo>
                  <a:lnTo>
                    <a:pt x="651" y="2645"/>
                  </a:lnTo>
                  <a:lnTo>
                    <a:pt x="647" y="2647"/>
                  </a:lnTo>
                  <a:lnTo>
                    <a:pt x="641" y="2651"/>
                  </a:lnTo>
                  <a:lnTo>
                    <a:pt x="637" y="2653"/>
                  </a:lnTo>
                  <a:lnTo>
                    <a:pt x="635" y="2656"/>
                  </a:lnTo>
                  <a:lnTo>
                    <a:pt x="632" y="2658"/>
                  </a:lnTo>
                  <a:lnTo>
                    <a:pt x="630" y="2658"/>
                  </a:lnTo>
                  <a:lnTo>
                    <a:pt x="628" y="2656"/>
                  </a:lnTo>
                  <a:lnTo>
                    <a:pt x="626" y="2658"/>
                  </a:lnTo>
                  <a:lnTo>
                    <a:pt x="624" y="2660"/>
                  </a:lnTo>
                  <a:lnTo>
                    <a:pt x="624" y="2666"/>
                  </a:lnTo>
                  <a:lnTo>
                    <a:pt x="620" y="2664"/>
                  </a:lnTo>
                  <a:lnTo>
                    <a:pt x="616" y="2666"/>
                  </a:lnTo>
                  <a:lnTo>
                    <a:pt x="612" y="2668"/>
                  </a:lnTo>
                  <a:lnTo>
                    <a:pt x="608" y="2670"/>
                  </a:lnTo>
                  <a:lnTo>
                    <a:pt x="604" y="2672"/>
                  </a:lnTo>
                  <a:lnTo>
                    <a:pt x="600" y="2674"/>
                  </a:lnTo>
                  <a:lnTo>
                    <a:pt x="596" y="2676"/>
                  </a:lnTo>
                  <a:lnTo>
                    <a:pt x="592" y="2674"/>
                  </a:lnTo>
                  <a:lnTo>
                    <a:pt x="565" y="2688"/>
                  </a:lnTo>
                  <a:lnTo>
                    <a:pt x="530" y="2699"/>
                  </a:lnTo>
                  <a:lnTo>
                    <a:pt x="489" y="2705"/>
                  </a:lnTo>
                  <a:lnTo>
                    <a:pt x="446" y="2705"/>
                  </a:lnTo>
                  <a:lnTo>
                    <a:pt x="399" y="2694"/>
                  </a:lnTo>
                  <a:lnTo>
                    <a:pt x="354" y="2674"/>
                  </a:lnTo>
                  <a:lnTo>
                    <a:pt x="313" y="2649"/>
                  </a:lnTo>
                  <a:lnTo>
                    <a:pt x="278" y="2615"/>
                  </a:lnTo>
                  <a:lnTo>
                    <a:pt x="250" y="2578"/>
                  </a:lnTo>
                  <a:lnTo>
                    <a:pt x="233" y="2535"/>
                  </a:lnTo>
                  <a:lnTo>
                    <a:pt x="240" y="2545"/>
                  </a:lnTo>
                  <a:lnTo>
                    <a:pt x="246" y="2559"/>
                  </a:lnTo>
                  <a:lnTo>
                    <a:pt x="252" y="2576"/>
                  </a:lnTo>
                  <a:lnTo>
                    <a:pt x="260" y="2590"/>
                  </a:lnTo>
                  <a:lnTo>
                    <a:pt x="240" y="2537"/>
                  </a:lnTo>
                  <a:lnTo>
                    <a:pt x="227" y="2481"/>
                  </a:lnTo>
                  <a:lnTo>
                    <a:pt x="217" y="2420"/>
                  </a:lnTo>
                  <a:lnTo>
                    <a:pt x="211" y="2356"/>
                  </a:lnTo>
                  <a:lnTo>
                    <a:pt x="211" y="2289"/>
                  </a:lnTo>
                  <a:lnTo>
                    <a:pt x="211" y="2223"/>
                  </a:lnTo>
                  <a:lnTo>
                    <a:pt x="215" y="2157"/>
                  </a:lnTo>
                  <a:lnTo>
                    <a:pt x="219" y="2090"/>
                  </a:lnTo>
                  <a:lnTo>
                    <a:pt x="235" y="1934"/>
                  </a:lnTo>
                  <a:lnTo>
                    <a:pt x="254" y="1778"/>
                  </a:lnTo>
                  <a:lnTo>
                    <a:pt x="278" y="1626"/>
                  </a:lnTo>
                  <a:lnTo>
                    <a:pt x="307" y="1479"/>
                  </a:lnTo>
                  <a:lnTo>
                    <a:pt x="305" y="1479"/>
                  </a:lnTo>
                  <a:lnTo>
                    <a:pt x="303" y="1481"/>
                  </a:lnTo>
                  <a:lnTo>
                    <a:pt x="301" y="1483"/>
                  </a:lnTo>
                  <a:lnTo>
                    <a:pt x="299" y="1479"/>
                  </a:lnTo>
                  <a:lnTo>
                    <a:pt x="293" y="1479"/>
                  </a:lnTo>
                  <a:lnTo>
                    <a:pt x="282" y="1479"/>
                  </a:lnTo>
                  <a:lnTo>
                    <a:pt x="270" y="1479"/>
                  </a:lnTo>
                  <a:lnTo>
                    <a:pt x="256" y="1479"/>
                  </a:lnTo>
                  <a:lnTo>
                    <a:pt x="221" y="1477"/>
                  </a:lnTo>
                  <a:lnTo>
                    <a:pt x="182" y="1476"/>
                  </a:lnTo>
                  <a:lnTo>
                    <a:pt x="141" y="1470"/>
                  </a:lnTo>
                  <a:lnTo>
                    <a:pt x="102" y="1464"/>
                  </a:lnTo>
                  <a:lnTo>
                    <a:pt x="65" y="1454"/>
                  </a:lnTo>
                  <a:lnTo>
                    <a:pt x="29" y="1438"/>
                  </a:lnTo>
                  <a:lnTo>
                    <a:pt x="0" y="1421"/>
                  </a:lnTo>
                  <a:lnTo>
                    <a:pt x="6" y="1421"/>
                  </a:lnTo>
                  <a:lnTo>
                    <a:pt x="12" y="1419"/>
                  </a:lnTo>
                  <a:lnTo>
                    <a:pt x="20" y="1419"/>
                  </a:lnTo>
                  <a:lnTo>
                    <a:pt x="25" y="1421"/>
                  </a:lnTo>
                  <a:lnTo>
                    <a:pt x="23" y="1419"/>
                  </a:lnTo>
                  <a:lnTo>
                    <a:pt x="20" y="1415"/>
                  </a:lnTo>
                  <a:lnTo>
                    <a:pt x="18" y="1413"/>
                  </a:lnTo>
                  <a:lnTo>
                    <a:pt x="14" y="1411"/>
                  </a:lnTo>
                  <a:lnTo>
                    <a:pt x="14" y="1407"/>
                  </a:lnTo>
                  <a:lnTo>
                    <a:pt x="14" y="1407"/>
                  </a:lnTo>
                  <a:lnTo>
                    <a:pt x="16" y="1405"/>
                  </a:lnTo>
                  <a:lnTo>
                    <a:pt x="16" y="1403"/>
                  </a:lnTo>
                  <a:lnTo>
                    <a:pt x="23" y="1405"/>
                  </a:lnTo>
                  <a:lnTo>
                    <a:pt x="29" y="1407"/>
                  </a:lnTo>
                  <a:lnTo>
                    <a:pt x="37" y="1409"/>
                  </a:lnTo>
                  <a:lnTo>
                    <a:pt x="37" y="1407"/>
                  </a:lnTo>
                  <a:lnTo>
                    <a:pt x="35" y="1405"/>
                  </a:lnTo>
                  <a:lnTo>
                    <a:pt x="33" y="1403"/>
                  </a:lnTo>
                  <a:lnTo>
                    <a:pt x="31" y="1403"/>
                  </a:lnTo>
                  <a:lnTo>
                    <a:pt x="29" y="1401"/>
                  </a:lnTo>
                  <a:lnTo>
                    <a:pt x="27" y="1397"/>
                  </a:lnTo>
                  <a:lnTo>
                    <a:pt x="27" y="1396"/>
                  </a:lnTo>
                  <a:lnTo>
                    <a:pt x="33" y="1394"/>
                  </a:lnTo>
                  <a:lnTo>
                    <a:pt x="37" y="1396"/>
                  </a:lnTo>
                  <a:lnTo>
                    <a:pt x="41" y="1397"/>
                  </a:lnTo>
                  <a:lnTo>
                    <a:pt x="43" y="1399"/>
                  </a:lnTo>
                  <a:lnTo>
                    <a:pt x="41" y="1396"/>
                  </a:lnTo>
                  <a:lnTo>
                    <a:pt x="39" y="1394"/>
                  </a:lnTo>
                  <a:lnTo>
                    <a:pt x="35" y="1392"/>
                  </a:lnTo>
                  <a:lnTo>
                    <a:pt x="31" y="1390"/>
                  </a:lnTo>
                  <a:lnTo>
                    <a:pt x="27" y="1388"/>
                  </a:lnTo>
                  <a:lnTo>
                    <a:pt x="61" y="1392"/>
                  </a:lnTo>
                  <a:lnTo>
                    <a:pt x="94" y="1397"/>
                  </a:lnTo>
                  <a:lnTo>
                    <a:pt x="131" y="1401"/>
                  </a:lnTo>
                  <a:lnTo>
                    <a:pt x="225" y="1405"/>
                  </a:lnTo>
                  <a:lnTo>
                    <a:pt x="321" y="1405"/>
                  </a:lnTo>
                  <a:lnTo>
                    <a:pt x="332" y="1370"/>
                  </a:lnTo>
                  <a:lnTo>
                    <a:pt x="342" y="1333"/>
                  </a:lnTo>
                  <a:lnTo>
                    <a:pt x="352" y="1298"/>
                  </a:lnTo>
                  <a:lnTo>
                    <a:pt x="352" y="1294"/>
                  </a:lnTo>
                  <a:lnTo>
                    <a:pt x="350" y="1292"/>
                  </a:lnTo>
                  <a:lnTo>
                    <a:pt x="348" y="1290"/>
                  </a:lnTo>
                  <a:lnTo>
                    <a:pt x="352" y="1288"/>
                  </a:lnTo>
                  <a:lnTo>
                    <a:pt x="354" y="1286"/>
                  </a:lnTo>
                  <a:lnTo>
                    <a:pt x="356" y="1282"/>
                  </a:lnTo>
                  <a:lnTo>
                    <a:pt x="358" y="1278"/>
                  </a:lnTo>
                  <a:lnTo>
                    <a:pt x="360" y="1273"/>
                  </a:lnTo>
                  <a:lnTo>
                    <a:pt x="360" y="1269"/>
                  </a:lnTo>
                  <a:lnTo>
                    <a:pt x="358" y="1265"/>
                  </a:lnTo>
                  <a:lnTo>
                    <a:pt x="358" y="1261"/>
                  </a:lnTo>
                  <a:lnTo>
                    <a:pt x="354" y="1261"/>
                  </a:lnTo>
                  <a:lnTo>
                    <a:pt x="360" y="1255"/>
                  </a:lnTo>
                  <a:lnTo>
                    <a:pt x="366" y="1243"/>
                  </a:lnTo>
                  <a:lnTo>
                    <a:pt x="371" y="1230"/>
                  </a:lnTo>
                  <a:lnTo>
                    <a:pt x="373" y="1216"/>
                  </a:lnTo>
                  <a:lnTo>
                    <a:pt x="370" y="1208"/>
                  </a:lnTo>
                  <a:lnTo>
                    <a:pt x="377" y="1198"/>
                  </a:lnTo>
                  <a:lnTo>
                    <a:pt x="385" y="1181"/>
                  </a:lnTo>
                  <a:lnTo>
                    <a:pt x="391" y="1161"/>
                  </a:lnTo>
                  <a:lnTo>
                    <a:pt x="395" y="1140"/>
                  </a:lnTo>
                  <a:lnTo>
                    <a:pt x="397" y="1122"/>
                  </a:lnTo>
                  <a:lnTo>
                    <a:pt x="399" y="1122"/>
                  </a:lnTo>
                  <a:lnTo>
                    <a:pt x="401" y="1120"/>
                  </a:lnTo>
                  <a:lnTo>
                    <a:pt x="403" y="1118"/>
                  </a:lnTo>
                  <a:lnTo>
                    <a:pt x="405" y="1114"/>
                  </a:lnTo>
                  <a:lnTo>
                    <a:pt x="405" y="1111"/>
                  </a:lnTo>
                  <a:lnTo>
                    <a:pt x="407" y="1109"/>
                  </a:lnTo>
                  <a:lnTo>
                    <a:pt x="405" y="1105"/>
                  </a:lnTo>
                  <a:lnTo>
                    <a:pt x="403" y="1105"/>
                  </a:lnTo>
                  <a:lnTo>
                    <a:pt x="405" y="1105"/>
                  </a:lnTo>
                  <a:lnTo>
                    <a:pt x="407" y="1101"/>
                  </a:lnTo>
                  <a:lnTo>
                    <a:pt x="411" y="1099"/>
                  </a:lnTo>
                  <a:lnTo>
                    <a:pt x="413" y="1093"/>
                  </a:lnTo>
                  <a:lnTo>
                    <a:pt x="413" y="1089"/>
                  </a:lnTo>
                  <a:lnTo>
                    <a:pt x="414" y="1085"/>
                  </a:lnTo>
                  <a:lnTo>
                    <a:pt x="413" y="1081"/>
                  </a:lnTo>
                  <a:lnTo>
                    <a:pt x="411" y="1077"/>
                  </a:lnTo>
                  <a:lnTo>
                    <a:pt x="413" y="1077"/>
                  </a:lnTo>
                  <a:lnTo>
                    <a:pt x="416" y="1075"/>
                  </a:lnTo>
                  <a:lnTo>
                    <a:pt x="418" y="1071"/>
                  </a:lnTo>
                  <a:lnTo>
                    <a:pt x="420" y="1068"/>
                  </a:lnTo>
                  <a:lnTo>
                    <a:pt x="422" y="1064"/>
                  </a:lnTo>
                  <a:lnTo>
                    <a:pt x="422" y="1058"/>
                  </a:lnTo>
                  <a:lnTo>
                    <a:pt x="422" y="1054"/>
                  </a:lnTo>
                  <a:lnTo>
                    <a:pt x="418" y="1052"/>
                  </a:lnTo>
                  <a:lnTo>
                    <a:pt x="420" y="1052"/>
                  </a:lnTo>
                  <a:lnTo>
                    <a:pt x="424" y="1050"/>
                  </a:lnTo>
                  <a:lnTo>
                    <a:pt x="426" y="1050"/>
                  </a:lnTo>
                  <a:lnTo>
                    <a:pt x="428" y="1048"/>
                  </a:lnTo>
                  <a:lnTo>
                    <a:pt x="428" y="1044"/>
                  </a:lnTo>
                  <a:lnTo>
                    <a:pt x="426" y="1042"/>
                  </a:lnTo>
                  <a:lnTo>
                    <a:pt x="424" y="1040"/>
                  </a:lnTo>
                  <a:lnTo>
                    <a:pt x="426" y="1040"/>
                  </a:lnTo>
                  <a:lnTo>
                    <a:pt x="428" y="1038"/>
                  </a:lnTo>
                  <a:lnTo>
                    <a:pt x="432" y="1034"/>
                  </a:lnTo>
                  <a:lnTo>
                    <a:pt x="434" y="1031"/>
                  </a:lnTo>
                  <a:lnTo>
                    <a:pt x="434" y="1027"/>
                  </a:lnTo>
                  <a:lnTo>
                    <a:pt x="436" y="1021"/>
                  </a:lnTo>
                  <a:lnTo>
                    <a:pt x="434" y="1017"/>
                  </a:lnTo>
                  <a:lnTo>
                    <a:pt x="432" y="1015"/>
                  </a:lnTo>
                  <a:lnTo>
                    <a:pt x="436" y="1015"/>
                  </a:lnTo>
                  <a:lnTo>
                    <a:pt x="440" y="1011"/>
                  </a:lnTo>
                  <a:lnTo>
                    <a:pt x="442" y="1005"/>
                  </a:lnTo>
                  <a:lnTo>
                    <a:pt x="444" y="999"/>
                  </a:lnTo>
                  <a:lnTo>
                    <a:pt x="444" y="993"/>
                  </a:lnTo>
                  <a:lnTo>
                    <a:pt x="444" y="990"/>
                  </a:lnTo>
                  <a:lnTo>
                    <a:pt x="446" y="986"/>
                  </a:lnTo>
                  <a:lnTo>
                    <a:pt x="448" y="984"/>
                  </a:lnTo>
                  <a:lnTo>
                    <a:pt x="450" y="980"/>
                  </a:lnTo>
                  <a:lnTo>
                    <a:pt x="452" y="976"/>
                  </a:lnTo>
                  <a:lnTo>
                    <a:pt x="452" y="972"/>
                  </a:lnTo>
                  <a:lnTo>
                    <a:pt x="450" y="968"/>
                  </a:lnTo>
                  <a:lnTo>
                    <a:pt x="452" y="968"/>
                  </a:lnTo>
                  <a:lnTo>
                    <a:pt x="454" y="966"/>
                  </a:lnTo>
                  <a:lnTo>
                    <a:pt x="456" y="964"/>
                  </a:lnTo>
                  <a:lnTo>
                    <a:pt x="458" y="962"/>
                  </a:lnTo>
                  <a:lnTo>
                    <a:pt x="458" y="960"/>
                  </a:lnTo>
                  <a:lnTo>
                    <a:pt x="458" y="958"/>
                  </a:lnTo>
                  <a:lnTo>
                    <a:pt x="454" y="956"/>
                  </a:lnTo>
                  <a:lnTo>
                    <a:pt x="458" y="956"/>
                  </a:lnTo>
                  <a:lnTo>
                    <a:pt x="459" y="954"/>
                  </a:lnTo>
                  <a:lnTo>
                    <a:pt x="461" y="950"/>
                  </a:lnTo>
                  <a:lnTo>
                    <a:pt x="461" y="949"/>
                  </a:lnTo>
                  <a:lnTo>
                    <a:pt x="459" y="947"/>
                  </a:lnTo>
                  <a:lnTo>
                    <a:pt x="459" y="945"/>
                  </a:lnTo>
                  <a:lnTo>
                    <a:pt x="458" y="947"/>
                  </a:lnTo>
                  <a:lnTo>
                    <a:pt x="459" y="945"/>
                  </a:lnTo>
                  <a:lnTo>
                    <a:pt x="463" y="943"/>
                  </a:lnTo>
                  <a:lnTo>
                    <a:pt x="465" y="941"/>
                  </a:lnTo>
                  <a:lnTo>
                    <a:pt x="467" y="939"/>
                  </a:lnTo>
                  <a:lnTo>
                    <a:pt x="467" y="937"/>
                  </a:lnTo>
                  <a:lnTo>
                    <a:pt x="467" y="937"/>
                  </a:lnTo>
                  <a:lnTo>
                    <a:pt x="465" y="935"/>
                  </a:lnTo>
                  <a:lnTo>
                    <a:pt x="463" y="935"/>
                  </a:lnTo>
                  <a:lnTo>
                    <a:pt x="463" y="935"/>
                  </a:lnTo>
                  <a:lnTo>
                    <a:pt x="465" y="933"/>
                  </a:lnTo>
                  <a:lnTo>
                    <a:pt x="467" y="931"/>
                  </a:lnTo>
                  <a:lnTo>
                    <a:pt x="469" y="929"/>
                  </a:lnTo>
                  <a:lnTo>
                    <a:pt x="471" y="929"/>
                  </a:lnTo>
                  <a:lnTo>
                    <a:pt x="471" y="927"/>
                  </a:lnTo>
                  <a:lnTo>
                    <a:pt x="471" y="923"/>
                  </a:lnTo>
                  <a:lnTo>
                    <a:pt x="471" y="923"/>
                  </a:lnTo>
                  <a:lnTo>
                    <a:pt x="473" y="921"/>
                  </a:lnTo>
                  <a:lnTo>
                    <a:pt x="475" y="919"/>
                  </a:lnTo>
                  <a:lnTo>
                    <a:pt x="475" y="915"/>
                  </a:lnTo>
                  <a:lnTo>
                    <a:pt x="473" y="913"/>
                  </a:lnTo>
                  <a:lnTo>
                    <a:pt x="473" y="913"/>
                  </a:lnTo>
                  <a:lnTo>
                    <a:pt x="475" y="911"/>
                  </a:lnTo>
                  <a:lnTo>
                    <a:pt x="477" y="909"/>
                  </a:lnTo>
                  <a:lnTo>
                    <a:pt x="479" y="908"/>
                  </a:lnTo>
                  <a:lnTo>
                    <a:pt x="481" y="904"/>
                  </a:lnTo>
                  <a:lnTo>
                    <a:pt x="479" y="904"/>
                  </a:lnTo>
                  <a:lnTo>
                    <a:pt x="479" y="904"/>
                  </a:lnTo>
                  <a:lnTo>
                    <a:pt x="477" y="902"/>
                  </a:lnTo>
                  <a:lnTo>
                    <a:pt x="475" y="902"/>
                  </a:lnTo>
                  <a:lnTo>
                    <a:pt x="477" y="900"/>
                  </a:lnTo>
                  <a:lnTo>
                    <a:pt x="479" y="898"/>
                  </a:lnTo>
                  <a:lnTo>
                    <a:pt x="481" y="896"/>
                  </a:lnTo>
                  <a:lnTo>
                    <a:pt x="483" y="894"/>
                  </a:lnTo>
                  <a:lnTo>
                    <a:pt x="485" y="892"/>
                  </a:lnTo>
                  <a:lnTo>
                    <a:pt x="485" y="890"/>
                  </a:lnTo>
                  <a:lnTo>
                    <a:pt x="483" y="888"/>
                  </a:lnTo>
                  <a:lnTo>
                    <a:pt x="483" y="886"/>
                  </a:lnTo>
                  <a:lnTo>
                    <a:pt x="485" y="886"/>
                  </a:lnTo>
                  <a:lnTo>
                    <a:pt x="487" y="884"/>
                  </a:lnTo>
                  <a:lnTo>
                    <a:pt x="489" y="882"/>
                  </a:lnTo>
                  <a:lnTo>
                    <a:pt x="489" y="878"/>
                  </a:lnTo>
                  <a:lnTo>
                    <a:pt x="487" y="876"/>
                  </a:lnTo>
                  <a:lnTo>
                    <a:pt x="491" y="874"/>
                  </a:lnTo>
                  <a:lnTo>
                    <a:pt x="493" y="870"/>
                  </a:lnTo>
                  <a:lnTo>
                    <a:pt x="493" y="867"/>
                  </a:lnTo>
                  <a:lnTo>
                    <a:pt x="495" y="861"/>
                  </a:lnTo>
                  <a:lnTo>
                    <a:pt x="497" y="857"/>
                  </a:lnTo>
                  <a:lnTo>
                    <a:pt x="499" y="853"/>
                  </a:lnTo>
                  <a:lnTo>
                    <a:pt x="502" y="851"/>
                  </a:lnTo>
                  <a:lnTo>
                    <a:pt x="501" y="849"/>
                  </a:lnTo>
                  <a:lnTo>
                    <a:pt x="499" y="849"/>
                  </a:lnTo>
                  <a:lnTo>
                    <a:pt x="497" y="849"/>
                  </a:lnTo>
                  <a:lnTo>
                    <a:pt x="501" y="845"/>
                  </a:lnTo>
                  <a:lnTo>
                    <a:pt x="502" y="843"/>
                  </a:lnTo>
                  <a:lnTo>
                    <a:pt x="502" y="839"/>
                  </a:lnTo>
                  <a:lnTo>
                    <a:pt x="502" y="837"/>
                  </a:lnTo>
                  <a:lnTo>
                    <a:pt x="504" y="835"/>
                  </a:lnTo>
                  <a:lnTo>
                    <a:pt x="508" y="835"/>
                  </a:lnTo>
                  <a:lnTo>
                    <a:pt x="506" y="833"/>
                  </a:lnTo>
                  <a:lnTo>
                    <a:pt x="504" y="833"/>
                  </a:lnTo>
                  <a:lnTo>
                    <a:pt x="504" y="831"/>
                  </a:lnTo>
                  <a:lnTo>
                    <a:pt x="506" y="829"/>
                  </a:lnTo>
                  <a:lnTo>
                    <a:pt x="508" y="828"/>
                  </a:lnTo>
                  <a:lnTo>
                    <a:pt x="510" y="826"/>
                  </a:lnTo>
                  <a:lnTo>
                    <a:pt x="512" y="826"/>
                  </a:lnTo>
                  <a:lnTo>
                    <a:pt x="512" y="824"/>
                  </a:lnTo>
                  <a:lnTo>
                    <a:pt x="512" y="824"/>
                  </a:lnTo>
                  <a:lnTo>
                    <a:pt x="510" y="822"/>
                  </a:lnTo>
                  <a:lnTo>
                    <a:pt x="508" y="822"/>
                  </a:lnTo>
                  <a:lnTo>
                    <a:pt x="508" y="822"/>
                  </a:lnTo>
                  <a:lnTo>
                    <a:pt x="510" y="820"/>
                  </a:lnTo>
                  <a:lnTo>
                    <a:pt x="512" y="818"/>
                  </a:lnTo>
                  <a:lnTo>
                    <a:pt x="514" y="816"/>
                  </a:lnTo>
                  <a:lnTo>
                    <a:pt x="516" y="814"/>
                  </a:lnTo>
                  <a:lnTo>
                    <a:pt x="516" y="814"/>
                  </a:lnTo>
                  <a:lnTo>
                    <a:pt x="516" y="812"/>
                  </a:lnTo>
                  <a:lnTo>
                    <a:pt x="514" y="812"/>
                  </a:lnTo>
                  <a:lnTo>
                    <a:pt x="514" y="812"/>
                  </a:lnTo>
                  <a:lnTo>
                    <a:pt x="512" y="812"/>
                  </a:lnTo>
                  <a:lnTo>
                    <a:pt x="514" y="808"/>
                  </a:lnTo>
                  <a:lnTo>
                    <a:pt x="518" y="806"/>
                  </a:lnTo>
                  <a:lnTo>
                    <a:pt x="520" y="804"/>
                  </a:lnTo>
                  <a:lnTo>
                    <a:pt x="522" y="802"/>
                  </a:lnTo>
                  <a:lnTo>
                    <a:pt x="520" y="802"/>
                  </a:lnTo>
                  <a:lnTo>
                    <a:pt x="520" y="800"/>
                  </a:lnTo>
                  <a:lnTo>
                    <a:pt x="518" y="800"/>
                  </a:lnTo>
                  <a:lnTo>
                    <a:pt x="516" y="800"/>
                  </a:lnTo>
                  <a:lnTo>
                    <a:pt x="520" y="794"/>
                  </a:lnTo>
                  <a:lnTo>
                    <a:pt x="524" y="790"/>
                  </a:lnTo>
                  <a:lnTo>
                    <a:pt x="526" y="785"/>
                  </a:lnTo>
                  <a:lnTo>
                    <a:pt x="530" y="779"/>
                  </a:lnTo>
                  <a:lnTo>
                    <a:pt x="530" y="773"/>
                  </a:lnTo>
                  <a:lnTo>
                    <a:pt x="530" y="769"/>
                  </a:lnTo>
                  <a:lnTo>
                    <a:pt x="532" y="767"/>
                  </a:lnTo>
                  <a:lnTo>
                    <a:pt x="536" y="767"/>
                  </a:lnTo>
                  <a:lnTo>
                    <a:pt x="538" y="765"/>
                  </a:lnTo>
                  <a:lnTo>
                    <a:pt x="540" y="763"/>
                  </a:lnTo>
                  <a:lnTo>
                    <a:pt x="538" y="763"/>
                  </a:lnTo>
                  <a:lnTo>
                    <a:pt x="538" y="761"/>
                  </a:lnTo>
                  <a:lnTo>
                    <a:pt x="536" y="761"/>
                  </a:lnTo>
                  <a:lnTo>
                    <a:pt x="534" y="761"/>
                  </a:lnTo>
                  <a:lnTo>
                    <a:pt x="536" y="757"/>
                  </a:lnTo>
                  <a:lnTo>
                    <a:pt x="540" y="757"/>
                  </a:lnTo>
                  <a:lnTo>
                    <a:pt x="542" y="755"/>
                  </a:lnTo>
                  <a:lnTo>
                    <a:pt x="544" y="755"/>
                  </a:lnTo>
                  <a:lnTo>
                    <a:pt x="544" y="753"/>
                  </a:lnTo>
                  <a:lnTo>
                    <a:pt x="542" y="751"/>
                  </a:lnTo>
                  <a:lnTo>
                    <a:pt x="542" y="751"/>
                  </a:lnTo>
                  <a:lnTo>
                    <a:pt x="540" y="749"/>
                  </a:lnTo>
                  <a:lnTo>
                    <a:pt x="540" y="751"/>
                  </a:lnTo>
                  <a:lnTo>
                    <a:pt x="542" y="747"/>
                  </a:lnTo>
                  <a:lnTo>
                    <a:pt x="544" y="746"/>
                  </a:lnTo>
                  <a:lnTo>
                    <a:pt x="545" y="744"/>
                  </a:lnTo>
                  <a:lnTo>
                    <a:pt x="547" y="742"/>
                  </a:lnTo>
                  <a:lnTo>
                    <a:pt x="547" y="740"/>
                  </a:lnTo>
                  <a:lnTo>
                    <a:pt x="545" y="740"/>
                  </a:lnTo>
                  <a:lnTo>
                    <a:pt x="544" y="738"/>
                  </a:lnTo>
                  <a:lnTo>
                    <a:pt x="544" y="738"/>
                  </a:lnTo>
                  <a:lnTo>
                    <a:pt x="545" y="738"/>
                  </a:lnTo>
                  <a:lnTo>
                    <a:pt x="549" y="738"/>
                  </a:lnTo>
                  <a:lnTo>
                    <a:pt x="561" y="705"/>
                  </a:lnTo>
                  <a:lnTo>
                    <a:pt x="577" y="673"/>
                  </a:lnTo>
                  <a:lnTo>
                    <a:pt x="592" y="642"/>
                  </a:lnTo>
                  <a:lnTo>
                    <a:pt x="590" y="640"/>
                  </a:lnTo>
                  <a:lnTo>
                    <a:pt x="590" y="638"/>
                  </a:lnTo>
                  <a:lnTo>
                    <a:pt x="592" y="634"/>
                  </a:lnTo>
                  <a:lnTo>
                    <a:pt x="594" y="630"/>
                  </a:lnTo>
                  <a:lnTo>
                    <a:pt x="598" y="626"/>
                  </a:lnTo>
                  <a:lnTo>
                    <a:pt x="600" y="623"/>
                  </a:lnTo>
                  <a:lnTo>
                    <a:pt x="604" y="617"/>
                  </a:lnTo>
                  <a:lnTo>
                    <a:pt x="606" y="615"/>
                  </a:lnTo>
                  <a:lnTo>
                    <a:pt x="608" y="609"/>
                  </a:lnTo>
                  <a:lnTo>
                    <a:pt x="608" y="603"/>
                  </a:lnTo>
                  <a:lnTo>
                    <a:pt x="610" y="599"/>
                  </a:lnTo>
                  <a:lnTo>
                    <a:pt x="610" y="595"/>
                  </a:lnTo>
                  <a:lnTo>
                    <a:pt x="614" y="587"/>
                  </a:lnTo>
                  <a:lnTo>
                    <a:pt x="620" y="582"/>
                  </a:lnTo>
                  <a:lnTo>
                    <a:pt x="624" y="576"/>
                  </a:lnTo>
                  <a:lnTo>
                    <a:pt x="628" y="568"/>
                  </a:lnTo>
                  <a:lnTo>
                    <a:pt x="630" y="564"/>
                  </a:lnTo>
                  <a:lnTo>
                    <a:pt x="630" y="558"/>
                  </a:lnTo>
                  <a:lnTo>
                    <a:pt x="632" y="552"/>
                  </a:lnTo>
                  <a:lnTo>
                    <a:pt x="632" y="548"/>
                  </a:lnTo>
                  <a:lnTo>
                    <a:pt x="647" y="521"/>
                  </a:lnTo>
                  <a:lnTo>
                    <a:pt x="661" y="492"/>
                  </a:lnTo>
                  <a:lnTo>
                    <a:pt x="667" y="480"/>
                  </a:lnTo>
                  <a:lnTo>
                    <a:pt x="673" y="468"/>
                  </a:lnTo>
                  <a:lnTo>
                    <a:pt x="678" y="459"/>
                  </a:lnTo>
                  <a:lnTo>
                    <a:pt x="686" y="439"/>
                  </a:lnTo>
                  <a:lnTo>
                    <a:pt x="696" y="423"/>
                  </a:lnTo>
                  <a:lnTo>
                    <a:pt x="704" y="404"/>
                  </a:lnTo>
                  <a:lnTo>
                    <a:pt x="714" y="384"/>
                  </a:lnTo>
                  <a:lnTo>
                    <a:pt x="725" y="363"/>
                  </a:lnTo>
                  <a:lnTo>
                    <a:pt x="733" y="349"/>
                  </a:lnTo>
                  <a:lnTo>
                    <a:pt x="739" y="336"/>
                  </a:lnTo>
                  <a:lnTo>
                    <a:pt x="745" y="326"/>
                  </a:lnTo>
                  <a:lnTo>
                    <a:pt x="759" y="302"/>
                  </a:lnTo>
                  <a:lnTo>
                    <a:pt x="772" y="275"/>
                  </a:lnTo>
                  <a:lnTo>
                    <a:pt x="784" y="250"/>
                  </a:lnTo>
                  <a:lnTo>
                    <a:pt x="786" y="246"/>
                  </a:lnTo>
                  <a:lnTo>
                    <a:pt x="790" y="242"/>
                  </a:lnTo>
                  <a:lnTo>
                    <a:pt x="794" y="240"/>
                  </a:lnTo>
                  <a:lnTo>
                    <a:pt x="796" y="236"/>
                  </a:lnTo>
                  <a:lnTo>
                    <a:pt x="794" y="236"/>
                  </a:lnTo>
                  <a:lnTo>
                    <a:pt x="794" y="234"/>
                  </a:lnTo>
                  <a:lnTo>
                    <a:pt x="792" y="232"/>
                  </a:lnTo>
                  <a:lnTo>
                    <a:pt x="794" y="230"/>
                  </a:lnTo>
                  <a:lnTo>
                    <a:pt x="798" y="222"/>
                  </a:lnTo>
                  <a:lnTo>
                    <a:pt x="804" y="217"/>
                  </a:lnTo>
                  <a:lnTo>
                    <a:pt x="807" y="209"/>
                  </a:lnTo>
                  <a:lnTo>
                    <a:pt x="813" y="201"/>
                  </a:lnTo>
                  <a:lnTo>
                    <a:pt x="819" y="183"/>
                  </a:lnTo>
                  <a:lnTo>
                    <a:pt x="825" y="166"/>
                  </a:lnTo>
                  <a:lnTo>
                    <a:pt x="841" y="138"/>
                  </a:lnTo>
                  <a:lnTo>
                    <a:pt x="852" y="113"/>
                  </a:lnTo>
                  <a:lnTo>
                    <a:pt x="854" y="105"/>
                  </a:lnTo>
                  <a:lnTo>
                    <a:pt x="858" y="99"/>
                  </a:lnTo>
                  <a:lnTo>
                    <a:pt x="862" y="94"/>
                  </a:lnTo>
                  <a:lnTo>
                    <a:pt x="868" y="90"/>
                  </a:lnTo>
                  <a:lnTo>
                    <a:pt x="872" y="82"/>
                  </a:lnTo>
                  <a:lnTo>
                    <a:pt x="888" y="39"/>
                  </a:lnTo>
                  <a:lnTo>
                    <a:pt x="893" y="35"/>
                  </a:lnTo>
                  <a:lnTo>
                    <a:pt x="897" y="31"/>
                  </a:lnTo>
                  <a:lnTo>
                    <a:pt x="899" y="27"/>
                  </a:lnTo>
                  <a:lnTo>
                    <a:pt x="901" y="21"/>
                  </a:lnTo>
                  <a:lnTo>
                    <a:pt x="905" y="21"/>
                  </a:lnTo>
                  <a:lnTo>
                    <a:pt x="907" y="21"/>
                  </a:lnTo>
                  <a:lnTo>
                    <a:pt x="909" y="19"/>
                  </a:lnTo>
                  <a:lnTo>
                    <a:pt x="911" y="19"/>
                  </a:lnTo>
                  <a:lnTo>
                    <a:pt x="913" y="17"/>
                  </a:lnTo>
                  <a:lnTo>
                    <a:pt x="913" y="14"/>
                  </a:lnTo>
                  <a:lnTo>
                    <a:pt x="915" y="10"/>
                  </a:lnTo>
                  <a:lnTo>
                    <a:pt x="917" y="8"/>
                  </a:lnTo>
                  <a:lnTo>
                    <a:pt x="919" y="4"/>
                  </a:lnTo>
                  <a:lnTo>
                    <a:pt x="91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grpSp>
    </p:spTree>
    <p:extLst>
      <p:ext uri="{BB962C8B-B14F-4D97-AF65-F5344CB8AC3E}">
        <p14:creationId xmlns:p14="http://schemas.microsoft.com/office/powerpoint/2010/main" val="465246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09A25D-2221-4BFA-B696-8DBD8E67D3A2}" type="datetimeFigureOut">
              <a:rPr lang="en-US" smtClean="0"/>
              <a:t>11/25/2014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35536-A753-4E69-86B2-0AF759B3F2CD}" type="slidenum">
              <a:rPr lang="en-US" smtClean="0"/>
              <a:t>‹#›</a:t>
            </a:fld>
            <a:endParaRPr lang="en-US"/>
          </a:p>
        </p:txBody>
      </p:sp>
    </p:spTree>
    <p:extLst>
      <p:ext uri="{BB962C8B-B14F-4D97-AF65-F5344CB8AC3E}">
        <p14:creationId xmlns:p14="http://schemas.microsoft.com/office/powerpoint/2010/main" val="34607435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tartfolie_ERP&amp;CRM">
    <p:bg>
      <p:bgPr>
        <a:solidFill>
          <a:srgbClr val="00BCF2"/>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auto">
          <a:xfrm>
            <a:off x="1170334" y="823396"/>
            <a:ext cx="10038090" cy="5116261"/>
            <a:chOff x="752" y="529"/>
            <a:chExt cx="6450" cy="3287"/>
          </a:xfrm>
        </p:grpSpPr>
        <p:sp>
          <p:nvSpPr>
            <p:cNvPr id="4" name="AutoShape 3"/>
            <p:cNvSpPr>
              <a:spLocks noChangeAspect="1" noChangeArrowheads="1" noTextEdit="1"/>
            </p:cNvSpPr>
            <p:nvPr userDrawn="1"/>
          </p:nvSpPr>
          <p:spPr bwMode="auto">
            <a:xfrm>
              <a:off x="752" y="529"/>
              <a:ext cx="6450" cy="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6" name="Freeform 6"/>
            <p:cNvSpPr>
              <a:spLocks/>
            </p:cNvSpPr>
            <p:nvPr userDrawn="1"/>
          </p:nvSpPr>
          <p:spPr bwMode="auto">
            <a:xfrm>
              <a:off x="1679" y="1208"/>
              <a:ext cx="217" cy="336"/>
            </a:xfrm>
            <a:custGeom>
              <a:avLst/>
              <a:gdLst>
                <a:gd name="T0" fmla="*/ 0 w 217"/>
                <a:gd name="T1" fmla="*/ 0 h 336"/>
                <a:gd name="T2" fmla="*/ 217 w 217"/>
                <a:gd name="T3" fmla="*/ 0 h 336"/>
                <a:gd name="T4" fmla="*/ 217 w 217"/>
                <a:gd name="T5" fmla="*/ 22 h 336"/>
                <a:gd name="T6" fmla="*/ 121 w 217"/>
                <a:gd name="T7" fmla="*/ 22 h 336"/>
                <a:gd name="T8" fmla="*/ 121 w 217"/>
                <a:gd name="T9" fmla="*/ 336 h 336"/>
                <a:gd name="T10" fmla="*/ 97 w 217"/>
                <a:gd name="T11" fmla="*/ 336 h 336"/>
                <a:gd name="T12" fmla="*/ 97 w 217"/>
                <a:gd name="T13" fmla="*/ 22 h 336"/>
                <a:gd name="T14" fmla="*/ 0 w 217"/>
                <a:gd name="T15" fmla="*/ 22 h 336"/>
                <a:gd name="T16" fmla="*/ 0 w 21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36">
                  <a:moveTo>
                    <a:pt x="0" y="0"/>
                  </a:moveTo>
                  <a:lnTo>
                    <a:pt x="217" y="0"/>
                  </a:lnTo>
                  <a:lnTo>
                    <a:pt x="217" y="22"/>
                  </a:lnTo>
                  <a:lnTo>
                    <a:pt x="121" y="22"/>
                  </a:lnTo>
                  <a:lnTo>
                    <a:pt x="121" y="336"/>
                  </a:lnTo>
                  <a:lnTo>
                    <a:pt x="97" y="336"/>
                  </a:lnTo>
                  <a:lnTo>
                    <a:pt x="97" y="22"/>
                  </a:lnTo>
                  <a:lnTo>
                    <a:pt x="0" y="2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7" name="Freeform 7"/>
            <p:cNvSpPr>
              <a:spLocks/>
            </p:cNvSpPr>
            <p:nvPr userDrawn="1"/>
          </p:nvSpPr>
          <p:spPr bwMode="auto">
            <a:xfrm>
              <a:off x="1949" y="1189"/>
              <a:ext cx="185" cy="355"/>
            </a:xfrm>
            <a:custGeom>
              <a:avLst/>
              <a:gdLst>
                <a:gd name="T0" fmla="*/ 0 w 185"/>
                <a:gd name="T1" fmla="*/ 0 h 355"/>
                <a:gd name="T2" fmla="*/ 21 w 185"/>
                <a:gd name="T3" fmla="*/ 0 h 355"/>
                <a:gd name="T4" fmla="*/ 21 w 185"/>
                <a:gd name="T5" fmla="*/ 158 h 355"/>
                <a:gd name="T6" fmla="*/ 23 w 185"/>
                <a:gd name="T7" fmla="*/ 158 h 355"/>
                <a:gd name="T8" fmla="*/ 39 w 185"/>
                <a:gd name="T9" fmla="*/ 136 h 355"/>
                <a:gd name="T10" fmla="*/ 56 w 185"/>
                <a:gd name="T11" fmla="*/ 121 h 355"/>
                <a:gd name="T12" fmla="*/ 80 w 185"/>
                <a:gd name="T13" fmla="*/ 113 h 355"/>
                <a:gd name="T14" fmla="*/ 105 w 185"/>
                <a:gd name="T15" fmla="*/ 109 h 355"/>
                <a:gd name="T16" fmla="*/ 129 w 185"/>
                <a:gd name="T17" fmla="*/ 113 h 355"/>
                <a:gd name="T18" fmla="*/ 148 w 185"/>
                <a:gd name="T19" fmla="*/ 121 h 355"/>
                <a:gd name="T20" fmla="*/ 164 w 185"/>
                <a:gd name="T21" fmla="*/ 134 h 355"/>
                <a:gd name="T22" fmla="*/ 176 w 185"/>
                <a:gd name="T23" fmla="*/ 154 h 355"/>
                <a:gd name="T24" fmla="*/ 181 w 185"/>
                <a:gd name="T25" fmla="*/ 177 h 355"/>
                <a:gd name="T26" fmla="*/ 185 w 185"/>
                <a:gd name="T27" fmla="*/ 207 h 355"/>
                <a:gd name="T28" fmla="*/ 185 w 185"/>
                <a:gd name="T29" fmla="*/ 355 h 355"/>
                <a:gd name="T30" fmla="*/ 164 w 185"/>
                <a:gd name="T31" fmla="*/ 355 h 355"/>
                <a:gd name="T32" fmla="*/ 164 w 185"/>
                <a:gd name="T33" fmla="*/ 211 h 355"/>
                <a:gd name="T34" fmla="*/ 162 w 185"/>
                <a:gd name="T35" fmla="*/ 185 h 355"/>
                <a:gd name="T36" fmla="*/ 156 w 185"/>
                <a:gd name="T37" fmla="*/ 164 h 355"/>
                <a:gd name="T38" fmla="*/ 148 w 185"/>
                <a:gd name="T39" fmla="*/ 148 h 355"/>
                <a:gd name="T40" fmla="*/ 134 w 185"/>
                <a:gd name="T41" fmla="*/ 138 h 355"/>
                <a:gd name="T42" fmla="*/ 119 w 185"/>
                <a:gd name="T43" fmla="*/ 131 h 355"/>
                <a:gd name="T44" fmla="*/ 99 w 185"/>
                <a:gd name="T45" fmla="*/ 129 h 355"/>
                <a:gd name="T46" fmla="*/ 78 w 185"/>
                <a:gd name="T47" fmla="*/ 132 h 355"/>
                <a:gd name="T48" fmla="*/ 60 w 185"/>
                <a:gd name="T49" fmla="*/ 140 h 355"/>
                <a:gd name="T50" fmla="*/ 43 w 185"/>
                <a:gd name="T51" fmla="*/ 154 h 355"/>
                <a:gd name="T52" fmla="*/ 31 w 185"/>
                <a:gd name="T53" fmla="*/ 173 h 355"/>
                <a:gd name="T54" fmla="*/ 23 w 185"/>
                <a:gd name="T55" fmla="*/ 197 h 355"/>
                <a:gd name="T56" fmla="*/ 21 w 185"/>
                <a:gd name="T57" fmla="*/ 222 h 355"/>
                <a:gd name="T58" fmla="*/ 21 w 185"/>
                <a:gd name="T59" fmla="*/ 355 h 355"/>
                <a:gd name="T60" fmla="*/ 0 w 185"/>
                <a:gd name="T61" fmla="*/ 355 h 355"/>
                <a:gd name="T62" fmla="*/ 0 w 185"/>
                <a:gd name="T6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5" h="355">
                  <a:moveTo>
                    <a:pt x="0" y="0"/>
                  </a:moveTo>
                  <a:lnTo>
                    <a:pt x="21" y="0"/>
                  </a:lnTo>
                  <a:lnTo>
                    <a:pt x="21" y="158"/>
                  </a:lnTo>
                  <a:lnTo>
                    <a:pt x="23" y="158"/>
                  </a:lnTo>
                  <a:lnTo>
                    <a:pt x="39" y="136"/>
                  </a:lnTo>
                  <a:lnTo>
                    <a:pt x="56" y="121"/>
                  </a:lnTo>
                  <a:lnTo>
                    <a:pt x="80" y="113"/>
                  </a:lnTo>
                  <a:lnTo>
                    <a:pt x="105" y="109"/>
                  </a:lnTo>
                  <a:lnTo>
                    <a:pt x="129" y="113"/>
                  </a:lnTo>
                  <a:lnTo>
                    <a:pt x="148" y="121"/>
                  </a:lnTo>
                  <a:lnTo>
                    <a:pt x="164" y="134"/>
                  </a:lnTo>
                  <a:lnTo>
                    <a:pt x="176" y="154"/>
                  </a:lnTo>
                  <a:lnTo>
                    <a:pt x="181" y="177"/>
                  </a:lnTo>
                  <a:lnTo>
                    <a:pt x="185" y="207"/>
                  </a:lnTo>
                  <a:lnTo>
                    <a:pt x="185" y="355"/>
                  </a:lnTo>
                  <a:lnTo>
                    <a:pt x="164" y="355"/>
                  </a:lnTo>
                  <a:lnTo>
                    <a:pt x="164" y="211"/>
                  </a:lnTo>
                  <a:lnTo>
                    <a:pt x="162" y="185"/>
                  </a:lnTo>
                  <a:lnTo>
                    <a:pt x="156" y="164"/>
                  </a:lnTo>
                  <a:lnTo>
                    <a:pt x="148" y="148"/>
                  </a:lnTo>
                  <a:lnTo>
                    <a:pt x="134" y="138"/>
                  </a:lnTo>
                  <a:lnTo>
                    <a:pt x="119" y="131"/>
                  </a:lnTo>
                  <a:lnTo>
                    <a:pt x="99" y="129"/>
                  </a:lnTo>
                  <a:lnTo>
                    <a:pt x="78" y="132"/>
                  </a:lnTo>
                  <a:lnTo>
                    <a:pt x="60" y="140"/>
                  </a:lnTo>
                  <a:lnTo>
                    <a:pt x="43" y="154"/>
                  </a:lnTo>
                  <a:lnTo>
                    <a:pt x="31" y="173"/>
                  </a:lnTo>
                  <a:lnTo>
                    <a:pt x="23" y="197"/>
                  </a:lnTo>
                  <a:lnTo>
                    <a:pt x="21" y="222"/>
                  </a:lnTo>
                  <a:lnTo>
                    <a:pt x="21" y="355"/>
                  </a:lnTo>
                  <a:lnTo>
                    <a:pt x="0" y="35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8" name="Freeform 8"/>
            <p:cNvSpPr>
              <a:spLocks noEditPoints="1"/>
            </p:cNvSpPr>
            <p:nvPr userDrawn="1"/>
          </p:nvSpPr>
          <p:spPr bwMode="auto">
            <a:xfrm>
              <a:off x="2189" y="1298"/>
              <a:ext cx="199" cy="252"/>
            </a:xfrm>
            <a:custGeom>
              <a:avLst/>
              <a:gdLst>
                <a:gd name="T0" fmla="*/ 106 w 199"/>
                <a:gd name="T1" fmla="*/ 20 h 252"/>
                <a:gd name="T2" fmla="*/ 84 w 199"/>
                <a:gd name="T3" fmla="*/ 23 h 252"/>
                <a:gd name="T4" fmla="*/ 67 w 199"/>
                <a:gd name="T5" fmla="*/ 29 h 252"/>
                <a:gd name="T6" fmla="*/ 51 w 199"/>
                <a:gd name="T7" fmla="*/ 43 h 252"/>
                <a:gd name="T8" fmla="*/ 37 w 199"/>
                <a:gd name="T9" fmla="*/ 61 h 252"/>
                <a:gd name="T10" fmla="*/ 27 w 199"/>
                <a:gd name="T11" fmla="*/ 82 h 252"/>
                <a:gd name="T12" fmla="*/ 23 w 199"/>
                <a:gd name="T13" fmla="*/ 107 h 252"/>
                <a:gd name="T14" fmla="*/ 178 w 199"/>
                <a:gd name="T15" fmla="*/ 107 h 252"/>
                <a:gd name="T16" fmla="*/ 174 w 199"/>
                <a:gd name="T17" fmla="*/ 82 h 252"/>
                <a:gd name="T18" fmla="*/ 168 w 199"/>
                <a:gd name="T19" fmla="*/ 61 h 252"/>
                <a:gd name="T20" fmla="*/ 156 w 199"/>
                <a:gd name="T21" fmla="*/ 43 h 252"/>
                <a:gd name="T22" fmla="*/ 143 w 199"/>
                <a:gd name="T23" fmla="*/ 29 h 252"/>
                <a:gd name="T24" fmla="*/ 127 w 199"/>
                <a:gd name="T25" fmla="*/ 23 h 252"/>
                <a:gd name="T26" fmla="*/ 106 w 199"/>
                <a:gd name="T27" fmla="*/ 20 h 252"/>
                <a:gd name="T28" fmla="*/ 108 w 199"/>
                <a:gd name="T29" fmla="*/ 0 h 252"/>
                <a:gd name="T30" fmla="*/ 135 w 199"/>
                <a:gd name="T31" fmla="*/ 4 h 252"/>
                <a:gd name="T32" fmla="*/ 156 w 199"/>
                <a:gd name="T33" fmla="*/ 14 h 252"/>
                <a:gd name="T34" fmla="*/ 176 w 199"/>
                <a:gd name="T35" fmla="*/ 31 h 252"/>
                <a:gd name="T36" fmla="*/ 190 w 199"/>
                <a:gd name="T37" fmla="*/ 55 h 252"/>
                <a:gd name="T38" fmla="*/ 197 w 199"/>
                <a:gd name="T39" fmla="*/ 84 h 252"/>
                <a:gd name="T40" fmla="*/ 199 w 199"/>
                <a:gd name="T41" fmla="*/ 117 h 252"/>
                <a:gd name="T42" fmla="*/ 199 w 199"/>
                <a:gd name="T43" fmla="*/ 127 h 252"/>
                <a:gd name="T44" fmla="*/ 22 w 199"/>
                <a:gd name="T45" fmla="*/ 127 h 252"/>
                <a:gd name="T46" fmla="*/ 25 w 199"/>
                <a:gd name="T47" fmla="*/ 158 h 252"/>
                <a:gd name="T48" fmla="*/ 31 w 199"/>
                <a:gd name="T49" fmla="*/ 184 h 252"/>
                <a:gd name="T50" fmla="*/ 45 w 199"/>
                <a:gd name="T51" fmla="*/ 205 h 252"/>
                <a:gd name="T52" fmla="*/ 63 w 199"/>
                <a:gd name="T53" fmla="*/ 221 h 252"/>
                <a:gd name="T54" fmla="*/ 82 w 199"/>
                <a:gd name="T55" fmla="*/ 228 h 252"/>
                <a:gd name="T56" fmla="*/ 108 w 199"/>
                <a:gd name="T57" fmla="*/ 232 h 252"/>
                <a:gd name="T58" fmla="*/ 135 w 199"/>
                <a:gd name="T59" fmla="*/ 228 h 252"/>
                <a:gd name="T60" fmla="*/ 160 w 199"/>
                <a:gd name="T61" fmla="*/ 219 h 252"/>
                <a:gd name="T62" fmla="*/ 186 w 199"/>
                <a:gd name="T63" fmla="*/ 203 h 252"/>
                <a:gd name="T64" fmla="*/ 186 w 199"/>
                <a:gd name="T65" fmla="*/ 226 h 252"/>
                <a:gd name="T66" fmla="*/ 160 w 199"/>
                <a:gd name="T67" fmla="*/ 240 h 252"/>
                <a:gd name="T68" fmla="*/ 133 w 199"/>
                <a:gd name="T69" fmla="*/ 250 h 252"/>
                <a:gd name="T70" fmla="*/ 104 w 199"/>
                <a:gd name="T71" fmla="*/ 252 h 252"/>
                <a:gd name="T72" fmla="*/ 74 w 199"/>
                <a:gd name="T73" fmla="*/ 248 h 252"/>
                <a:gd name="T74" fmla="*/ 49 w 199"/>
                <a:gd name="T75" fmla="*/ 236 h 252"/>
                <a:gd name="T76" fmla="*/ 27 w 199"/>
                <a:gd name="T77" fmla="*/ 219 h 252"/>
                <a:gd name="T78" fmla="*/ 12 w 199"/>
                <a:gd name="T79" fmla="*/ 193 h 252"/>
                <a:gd name="T80" fmla="*/ 2 w 199"/>
                <a:gd name="T81" fmla="*/ 162 h 252"/>
                <a:gd name="T82" fmla="*/ 0 w 199"/>
                <a:gd name="T83" fmla="*/ 125 h 252"/>
                <a:gd name="T84" fmla="*/ 4 w 199"/>
                <a:gd name="T85" fmla="*/ 92 h 252"/>
                <a:gd name="T86" fmla="*/ 14 w 199"/>
                <a:gd name="T87" fmla="*/ 61 h 252"/>
                <a:gd name="T88" fmla="*/ 29 w 199"/>
                <a:gd name="T89" fmla="*/ 35 h 252"/>
                <a:gd name="T90" fmla="*/ 53 w 199"/>
                <a:gd name="T91" fmla="*/ 16 h 252"/>
                <a:gd name="T92" fmla="*/ 78 w 199"/>
                <a:gd name="T93" fmla="*/ 4 h 252"/>
                <a:gd name="T94" fmla="*/ 108 w 199"/>
                <a:gd name="T9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252">
                  <a:moveTo>
                    <a:pt x="106" y="20"/>
                  </a:moveTo>
                  <a:lnTo>
                    <a:pt x="84" y="23"/>
                  </a:lnTo>
                  <a:lnTo>
                    <a:pt x="67" y="29"/>
                  </a:lnTo>
                  <a:lnTo>
                    <a:pt x="51" y="43"/>
                  </a:lnTo>
                  <a:lnTo>
                    <a:pt x="37" y="61"/>
                  </a:lnTo>
                  <a:lnTo>
                    <a:pt x="27" y="82"/>
                  </a:lnTo>
                  <a:lnTo>
                    <a:pt x="23" y="107"/>
                  </a:lnTo>
                  <a:lnTo>
                    <a:pt x="178" y="107"/>
                  </a:lnTo>
                  <a:lnTo>
                    <a:pt x="174" y="82"/>
                  </a:lnTo>
                  <a:lnTo>
                    <a:pt x="168" y="61"/>
                  </a:lnTo>
                  <a:lnTo>
                    <a:pt x="156" y="43"/>
                  </a:lnTo>
                  <a:lnTo>
                    <a:pt x="143" y="29"/>
                  </a:lnTo>
                  <a:lnTo>
                    <a:pt x="127" y="23"/>
                  </a:lnTo>
                  <a:lnTo>
                    <a:pt x="106" y="20"/>
                  </a:lnTo>
                  <a:close/>
                  <a:moveTo>
                    <a:pt x="108" y="0"/>
                  </a:moveTo>
                  <a:lnTo>
                    <a:pt x="135" y="4"/>
                  </a:lnTo>
                  <a:lnTo>
                    <a:pt x="156" y="14"/>
                  </a:lnTo>
                  <a:lnTo>
                    <a:pt x="176" y="31"/>
                  </a:lnTo>
                  <a:lnTo>
                    <a:pt x="190" y="55"/>
                  </a:lnTo>
                  <a:lnTo>
                    <a:pt x="197" y="84"/>
                  </a:lnTo>
                  <a:lnTo>
                    <a:pt x="199" y="117"/>
                  </a:lnTo>
                  <a:lnTo>
                    <a:pt x="199" y="127"/>
                  </a:lnTo>
                  <a:lnTo>
                    <a:pt x="22" y="127"/>
                  </a:lnTo>
                  <a:lnTo>
                    <a:pt x="25" y="158"/>
                  </a:lnTo>
                  <a:lnTo>
                    <a:pt x="31" y="184"/>
                  </a:lnTo>
                  <a:lnTo>
                    <a:pt x="45" y="205"/>
                  </a:lnTo>
                  <a:lnTo>
                    <a:pt x="63" y="221"/>
                  </a:lnTo>
                  <a:lnTo>
                    <a:pt x="82" y="228"/>
                  </a:lnTo>
                  <a:lnTo>
                    <a:pt x="108" y="232"/>
                  </a:lnTo>
                  <a:lnTo>
                    <a:pt x="135" y="228"/>
                  </a:lnTo>
                  <a:lnTo>
                    <a:pt x="160" y="219"/>
                  </a:lnTo>
                  <a:lnTo>
                    <a:pt x="186" y="203"/>
                  </a:lnTo>
                  <a:lnTo>
                    <a:pt x="186" y="226"/>
                  </a:lnTo>
                  <a:lnTo>
                    <a:pt x="160" y="240"/>
                  </a:lnTo>
                  <a:lnTo>
                    <a:pt x="133" y="250"/>
                  </a:lnTo>
                  <a:lnTo>
                    <a:pt x="104" y="252"/>
                  </a:lnTo>
                  <a:lnTo>
                    <a:pt x="74" y="248"/>
                  </a:lnTo>
                  <a:lnTo>
                    <a:pt x="49" y="236"/>
                  </a:lnTo>
                  <a:lnTo>
                    <a:pt x="27" y="219"/>
                  </a:lnTo>
                  <a:lnTo>
                    <a:pt x="12" y="193"/>
                  </a:lnTo>
                  <a:lnTo>
                    <a:pt x="2" y="162"/>
                  </a:lnTo>
                  <a:lnTo>
                    <a:pt x="0" y="125"/>
                  </a:lnTo>
                  <a:lnTo>
                    <a:pt x="4" y="92"/>
                  </a:lnTo>
                  <a:lnTo>
                    <a:pt x="14" y="61"/>
                  </a:lnTo>
                  <a:lnTo>
                    <a:pt x="29" y="35"/>
                  </a:lnTo>
                  <a:lnTo>
                    <a:pt x="53" y="16"/>
                  </a:lnTo>
                  <a:lnTo>
                    <a:pt x="78" y="4"/>
                  </a:lnTo>
                  <a:lnTo>
                    <a:pt x="10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9" name="Freeform 9"/>
            <p:cNvSpPr>
              <a:spLocks/>
            </p:cNvSpPr>
            <p:nvPr userDrawn="1"/>
          </p:nvSpPr>
          <p:spPr bwMode="auto">
            <a:xfrm>
              <a:off x="2561" y="1189"/>
              <a:ext cx="185" cy="355"/>
            </a:xfrm>
            <a:custGeom>
              <a:avLst/>
              <a:gdLst>
                <a:gd name="T0" fmla="*/ 0 w 185"/>
                <a:gd name="T1" fmla="*/ 0 h 355"/>
                <a:gd name="T2" fmla="*/ 21 w 185"/>
                <a:gd name="T3" fmla="*/ 0 h 355"/>
                <a:gd name="T4" fmla="*/ 21 w 185"/>
                <a:gd name="T5" fmla="*/ 158 h 355"/>
                <a:gd name="T6" fmla="*/ 21 w 185"/>
                <a:gd name="T7" fmla="*/ 158 h 355"/>
                <a:gd name="T8" fmla="*/ 39 w 185"/>
                <a:gd name="T9" fmla="*/ 136 h 355"/>
                <a:gd name="T10" fmla="*/ 56 w 185"/>
                <a:gd name="T11" fmla="*/ 121 h 355"/>
                <a:gd name="T12" fmla="*/ 80 w 185"/>
                <a:gd name="T13" fmla="*/ 113 h 355"/>
                <a:gd name="T14" fmla="*/ 105 w 185"/>
                <a:gd name="T15" fmla="*/ 109 h 355"/>
                <a:gd name="T16" fmla="*/ 129 w 185"/>
                <a:gd name="T17" fmla="*/ 113 h 355"/>
                <a:gd name="T18" fmla="*/ 148 w 185"/>
                <a:gd name="T19" fmla="*/ 121 h 355"/>
                <a:gd name="T20" fmla="*/ 164 w 185"/>
                <a:gd name="T21" fmla="*/ 134 h 355"/>
                <a:gd name="T22" fmla="*/ 175 w 185"/>
                <a:gd name="T23" fmla="*/ 154 h 355"/>
                <a:gd name="T24" fmla="*/ 181 w 185"/>
                <a:gd name="T25" fmla="*/ 177 h 355"/>
                <a:gd name="T26" fmla="*/ 185 w 185"/>
                <a:gd name="T27" fmla="*/ 207 h 355"/>
                <a:gd name="T28" fmla="*/ 185 w 185"/>
                <a:gd name="T29" fmla="*/ 355 h 355"/>
                <a:gd name="T30" fmla="*/ 162 w 185"/>
                <a:gd name="T31" fmla="*/ 355 h 355"/>
                <a:gd name="T32" fmla="*/ 162 w 185"/>
                <a:gd name="T33" fmla="*/ 211 h 355"/>
                <a:gd name="T34" fmla="*/ 162 w 185"/>
                <a:gd name="T35" fmla="*/ 185 h 355"/>
                <a:gd name="T36" fmla="*/ 156 w 185"/>
                <a:gd name="T37" fmla="*/ 164 h 355"/>
                <a:gd name="T38" fmla="*/ 148 w 185"/>
                <a:gd name="T39" fmla="*/ 148 h 355"/>
                <a:gd name="T40" fmla="*/ 134 w 185"/>
                <a:gd name="T41" fmla="*/ 138 h 355"/>
                <a:gd name="T42" fmla="*/ 119 w 185"/>
                <a:gd name="T43" fmla="*/ 131 h 355"/>
                <a:gd name="T44" fmla="*/ 99 w 185"/>
                <a:gd name="T45" fmla="*/ 129 h 355"/>
                <a:gd name="T46" fmla="*/ 78 w 185"/>
                <a:gd name="T47" fmla="*/ 132 h 355"/>
                <a:gd name="T48" fmla="*/ 60 w 185"/>
                <a:gd name="T49" fmla="*/ 140 h 355"/>
                <a:gd name="T50" fmla="*/ 43 w 185"/>
                <a:gd name="T51" fmla="*/ 154 h 355"/>
                <a:gd name="T52" fmla="*/ 31 w 185"/>
                <a:gd name="T53" fmla="*/ 173 h 355"/>
                <a:gd name="T54" fmla="*/ 23 w 185"/>
                <a:gd name="T55" fmla="*/ 197 h 355"/>
                <a:gd name="T56" fmla="*/ 21 w 185"/>
                <a:gd name="T57" fmla="*/ 222 h 355"/>
                <a:gd name="T58" fmla="*/ 21 w 185"/>
                <a:gd name="T59" fmla="*/ 355 h 355"/>
                <a:gd name="T60" fmla="*/ 0 w 185"/>
                <a:gd name="T61" fmla="*/ 355 h 355"/>
                <a:gd name="T62" fmla="*/ 0 w 185"/>
                <a:gd name="T6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5" h="355">
                  <a:moveTo>
                    <a:pt x="0" y="0"/>
                  </a:moveTo>
                  <a:lnTo>
                    <a:pt x="21" y="0"/>
                  </a:lnTo>
                  <a:lnTo>
                    <a:pt x="21" y="158"/>
                  </a:lnTo>
                  <a:lnTo>
                    <a:pt x="21" y="158"/>
                  </a:lnTo>
                  <a:lnTo>
                    <a:pt x="39" y="136"/>
                  </a:lnTo>
                  <a:lnTo>
                    <a:pt x="56" y="121"/>
                  </a:lnTo>
                  <a:lnTo>
                    <a:pt x="80" y="113"/>
                  </a:lnTo>
                  <a:lnTo>
                    <a:pt x="105" y="109"/>
                  </a:lnTo>
                  <a:lnTo>
                    <a:pt x="129" y="113"/>
                  </a:lnTo>
                  <a:lnTo>
                    <a:pt x="148" y="121"/>
                  </a:lnTo>
                  <a:lnTo>
                    <a:pt x="164" y="134"/>
                  </a:lnTo>
                  <a:lnTo>
                    <a:pt x="175" y="154"/>
                  </a:lnTo>
                  <a:lnTo>
                    <a:pt x="181" y="177"/>
                  </a:lnTo>
                  <a:lnTo>
                    <a:pt x="185" y="207"/>
                  </a:lnTo>
                  <a:lnTo>
                    <a:pt x="185" y="355"/>
                  </a:lnTo>
                  <a:lnTo>
                    <a:pt x="162" y="355"/>
                  </a:lnTo>
                  <a:lnTo>
                    <a:pt x="162" y="211"/>
                  </a:lnTo>
                  <a:lnTo>
                    <a:pt x="162" y="185"/>
                  </a:lnTo>
                  <a:lnTo>
                    <a:pt x="156" y="164"/>
                  </a:lnTo>
                  <a:lnTo>
                    <a:pt x="148" y="148"/>
                  </a:lnTo>
                  <a:lnTo>
                    <a:pt x="134" y="138"/>
                  </a:lnTo>
                  <a:lnTo>
                    <a:pt x="119" y="131"/>
                  </a:lnTo>
                  <a:lnTo>
                    <a:pt x="99" y="129"/>
                  </a:lnTo>
                  <a:lnTo>
                    <a:pt x="78" y="132"/>
                  </a:lnTo>
                  <a:lnTo>
                    <a:pt x="60" y="140"/>
                  </a:lnTo>
                  <a:lnTo>
                    <a:pt x="43" y="154"/>
                  </a:lnTo>
                  <a:lnTo>
                    <a:pt x="31" y="173"/>
                  </a:lnTo>
                  <a:lnTo>
                    <a:pt x="23" y="197"/>
                  </a:lnTo>
                  <a:lnTo>
                    <a:pt x="21" y="222"/>
                  </a:lnTo>
                  <a:lnTo>
                    <a:pt x="21" y="355"/>
                  </a:lnTo>
                  <a:lnTo>
                    <a:pt x="0" y="35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0" name="Freeform 10"/>
            <p:cNvSpPr>
              <a:spLocks/>
            </p:cNvSpPr>
            <p:nvPr userDrawn="1"/>
          </p:nvSpPr>
          <p:spPr bwMode="auto">
            <a:xfrm>
              <a:off x="2813" y="1304"/>
              <a:ext cx="185" cy="246"/>
            </a:xfrm>
            <a:custGeom>
              <a:avLst/>
              <a:gdLst>
                <a:gd name="T0" fmla="*/ 0 w 185"/>
                <a:gd name="T1" fmla="*/ 0 h 246"/>
                <a:gd name="T2" fmla="*/ 21 w 185"/>
                <a:gd name="T3" fmla="*/ 0 h 246"/>
                <a:gd name="T4" fmla="*/ 21 w 185"/>
                <a:gd name="T5" fmla="*/ 133 h 246"/>
                <a:gd name="T6" fmla="*/ 23 w 185"/>
                <a:gd name="T7" fmla="*/ 162 h 246"/>
                <a:gd name="T8" fmla="*/ 29 w 185"/>
                <a:gd name="T9" fmla="*/ 187 h 246"/>
                <a:gd name="T10" fmla="*/ 37 w 185"/>
                <a:gd name="T11" fmla="*/ 205 h 246"/>
                <a:gd name="T12" fmla="*/ 51 w 185"/>
                <a:gd name="T13" fmla="*/ 217 h 246"/>
                <a:gd name="T14" fmla="*/ 66 w 185"/>
                <a:gd name="T15" fmla="*/ 224 h 246"/>
                <a:gd name="T16" fmla="*/ 88 w 185"/>
                <a:gd name="T17" fmla="*/ 226 h 246"/>
                <a:gd name="T18" fmla="*/ 109 w 185"/>
                <a:gd name="T19" fmla="*/ 224 h 246"/>
                <a:gd name="T20" fmla="*/ 127 w 185"/>
                <a:gd name="T21" fmla="*/ 215 h 246"/>
                <a:gd name="T22" fmla="*/ 142 w 185"/>
                <a:gd name="T23" fmla="*/ 201 h 246"/>
                <a:gd name="T24" fmla="*/ 154 w 185"/>
                <a:gd name="T25" fmla="*/ 183 h 246"/>
                <a:gd name="T26" fmla="*/ 160 w 185"/>
                <a:gd name="T27" fmla="*/ 162 h 246"/>
                <a:gd name="T28" fmla="*/ 164 w 185"/>
                <a:gd name="T29" fmla="*/ 137 h 246"/>
                <a:gd name="T30" fmla="*/ 164 w 185"/>
                <a:gd name="T31" fmla="*/ 0 h 246"/>
                <a:gd name="T32" fmla="*/ 185 w 185"/>
                <a:gd name="T33" fmla="*/ 0 h 246"/>
                <a:gd name="T34" fmla="*/ 185 w 185"/>
                <a:gd name="T35" fmla="*/ 240 h 246"/>
                <a:gd name="T36" fmla="*/ 164 w 185"/>
                <a:gd name="T37" fmla="*/ 240 h 246"/>
                <a:gd name="T38" fmla="*/ 164 w 185"/>
                <a:gd name="T39" fmla="*/ 197 h 246"/>
                <a:gd name="T40" fmla="*/ 162 w 185"/>
                <a:gd name="T41" fmla="*/ 197 h 246"/>
                <a:gd name="T42" fmla="*/ 148 w 185"/>
                <a:gd name="T43" fmla="*/ 219 h 246"/>
                <a:gd name="T44" fmla="*/ 131 w 185"/>
                <a:gd name="T45" fmla="*/ 234 h 246"/>
                <a:gd name="T46" fmla="*/ 109 w 185"/>
                <a:gd name="T47" fmla="*/ 244 h 246"/>
                <a:gd name="T48" fmla="*/ 86 w 185"/>
                <a:gd name="T49" fmla="*/ 246 h 246"/>
                <a:gd name="T50" fmla="*/ 54 w 185"/>
                <a:gd name="T51" fmla="*/ 242 h 246"/>
                <a:gd name="T52" fmla="*/ 31 w 185"/>
                <a:gd name="T53" fmla="*/ 228 h 246"/>
                <a:gd name="T54" fmla="*/ 13 w 185"/>
                <a:gd name="T55" fmla="*/ 207 h 246"/>
                <a:gd name="T56" fmla="*/ 4 w 185"/>
                <a:gd name="T57" fmla="*/ 178 h 246"/>
                <a:gd name="T58" fmla="*/ 0 w 185"/>
                <a:gd name="T59" fmla="*/ 138 h 246"/>
                <a:gd name="T60" fmla="*/ 0 w 185"/>
                <a:gd name="T6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46">
                  <a:moveTo>
                    <a:pt x="0" y="0"/>
                  </a:moveTo>
                  <a:lnTo>
                    <a:pt x="21" y="0"/>
                  </a:lnTo>
                  <a:lnTo>
                    <a:pt x="21" y="133"/>
                  </a:lnTo>
                  <a:lnTo>
                    <a:pt x="23" y="162"/>
                  </a:lnTo>
                  <a:lnTo>
                    <a:pt x="29" y="187"/>
                  </a:lnTo>
                  <a:lnTo>
                    <a:pt x="37" y="205"/>
                  </a:lnTo>
                  <a:lnTo>
                    <a:pt x="51" y="217"/>
                  </a:lnTo>
                  <a:lnTo>
                    <a:pt x="66" y="224"/>
                  </a:lnTo>
                  <a:lnTo>
                    <a:pt x="88" y="226"/>
                  </a:lnTo>
                  <a:lnTo>
                    <a:pt x="109" y="224"/>
                  </a:lnTo>
                  <a:lnTo>
                    <a:pt x="127" y="215"/>
                  </a:lnTo>
                  <a:lnTo>
                    <a:pt x="142" y="201"/>
                  </a:lnTo>
                  <a:lnTo>
                    <a:pt x="154" y="183"/>
                  </a:lnTo>
                  <a:lnTo>
                    <a:pt x="160" y="162"/>
                  </a:lnTo>
                  <a:lnTo>
                    <a:pt x="164" y="137"/>
                  </a:lnTo>
                  <a:lnTo>
                    <a:pt x="164" y="0"/>
                  </a:lnTo>
                  <a:lnTo>
                    <a:pt x="185" y="0"/>
                  </a:lnTo>
                  <a:lnTo>
                    <a:pt x="185" y="240"/>
                  </a:lnTo>
                  <a:lnTo>
                    <a:pt x="164" y="240"/>
                  </a:lnTo>
                  <a:lnTo>
                    <a:pt x="164" y="197"/>
                  </a:lnTo>
                  <a:lnTo>
                    <a:pt x="162" y="197"/>
                  </a:lnTo>
                  <a:lnTo>
                    <a:pt x="148" y="219"/>
                  </a:lnTo>
                  <a:lnTo>
                    <a:pt x="131" y="234"/>
                  </a:lnTo>
                  <a:lnTo>
                    <a:pt x="109" y="244"/>
                  </a:lnTo>
                  <a:lnTo>
                    <a:pt x="86" y="246"/>
                  </a:lnTo>
                  <a:lnTo>
                    <a:pt x="54" y="242"/>
                  </a:lnTo>
                  <a:lnTo>
                    <a:pt x="31" y="228"/>
                  </a:lnTo>
                  <a:lnTo>
                    <a:pt x="13" y="207"/>
                  </a:lnTo>
                  <a:lnTo>
                    <a:pt x="4" y="178"/>
                  </a:lnTo>
                  <a:lnTo>
                    <a:pt x="0" y="13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1" name="Freeform 11"/>
            <p:cNvSpPr>
              <a:spLocks/>
            </p:cNvSpPr>
            <p:nvPr userDrawn="1"/>
          </p:nvSpPr>
          <p:spPr bwMode="auto">
            <a:xfrm>
              <a:off x="3075" y="1298"/>
              <a:ext cx="322" cy="246"/>
            </a:xfrm>
            <a:custGeom>
              <a:avLst/>
              <a:gdLst>
                <a:gd name="T0" fmla="*/ 96 w 322"/>
                <a:gd name="T1" fmla="*/ 0 h 246"/>
                <a:gd name="T2" fmla="*/ 119 w 322"/>
                <a:gd name="T3" fmla="*/ 4 h 246"/>
                <a:gd name="T4" fmla="*/ 140 w 322"/>
                <a:gd name="T5" fmla="*/ 16 h 246"/>
                <a:gd name="T6" fmla="*/ 156 w 322"/>
                <a:gd name="T7" fmla="*/ 33 h 246"/>
                <a:gd name="T8" fmla="*/ 166 w 322"/>
                <a:gd name="T9" fmla="*/ 55 h 246"/>
                <a:gd name="T10" fmla="*/ 180 w 322"/>
                <a:gd name="T11" fmla="*/ 33 h 246"/>
                <a:gd name="T12" fmla="*/ 199 w 322"/>
                <a:gd name="T13" fmla="*/ 16 h 246"/>
                <a:gd name="T14" fmla="*/ 221 w 322"/>
                <a:gd name="T15" fmla="*/ 4 h 246"/>
                <a:gd name="T16" fmla="*/ 244 w 322"/>
                <a:gd name="T17" fmla="*/ 0 h 246"/>
                <a:gd name="T18" fmla="*/ 271 w 322"/>
                <a:gd name="T19" fmla="*/ 4 h 246"/>
                <a:gd name="T20" fmla="*/ 295 w 322"/>
                <a:gd name="T21" fmla="*/ 16 h 246"/>
                <a:gd name="T22" fmla="*/ 311 w 322"/>
                <a:gd name="T23" fmla="*/ 35 h 246"/>
                <a:gd name="T24" fmla="*/ 320 w 322"/>
                <a:gd name="T25" fmla="*/ 63 h 246"/>
                <a:gd name="T26" fmla="*/ 322 w 322"/>
                <a:gd name="T27" fmla="*/ 98 h 246"/>
                <a:gd name="T28" fmla="*/ 322 w 322"/>
                <a:gd name="T29" fmla="*/ 246 h 246"/>
                <a:gd name="T30" fmla="*/ 301 w 322"/>
                <a:gd name="T31" fmla="*/ 246 h 246"/>
                <a:gd name="T32" fmla="*/ 301 w 322"/>
                <a:gd name="T33" fmla="*/ 102 h 246"/>
                <a:gd name="T34" fmla="*/ 299 w 322"/>
                <a:gd name="T35" fmla="*/ 76 h 246"/>
                <a:gd name="T36" fmla="*/ 295 w 322"/>
                <a:gd name="T37" fmla="*/ 55 h 246"/>
                <a:gd name="T38" fmla="*/ 287 w 322"/>
                <a:gd name="T39" fmla="*/ 39 h 246"/>
                <a:gd name="T40" fmla="*/ 277 w 322"/>
                <a:gd name="T41" fmla="*/ 29 h 246"/>
                <a:gd name="T42" fmla="*/ 262 w 322"/>
                <a:gd name="T43" fmla="*/ 22 h 246"/>
                <a:gd name="T44" fmla="*/ 242 w 322"/>
                <a:gd name="T45" fmla="*/ 20 h 246"/>
                <a:gd name="T46" fmla="*/ 225 w 322"/>
                <a:gd name="T47" fmla="*/ 23 h 246"/>
                <a:gd name="T48" fmla="*/ 207 w 322"/>
                <a:gd name="T49" fmla="*/ 31 h 246"/>
                <a:gd name="T50" fmla="*/ 193 w 322"/>
                <a:gd name="T51" fmla="*/ 45 h 246"/>
                <a:gd name="T52" fmla="*/ 182 w 322"/>
                <a:gd name="T53" fmla="*/ 63 h 246"/>
                <a:gd name="T54" fmla="*/ 174 w 322"/>
                <a:gd name="T55" fmla="*/ 84 h 246"/>
                <a:gd name="T56" fmla="*/ 172 w 322"/>
                <a:gd name="T57" fmla="*/ 105 h 246"/>
                <a:gd name="T58" fmla="*/ 172 w 322"/>
                <a:gd name="T59" fmla="*/ 246 h 246"/>
                <a:gd name="T60" fmla="*/ 150 w 322"/>
                <a:gd name="T61" fmla="*/ 246 h 246"/>
                <a:gd name="T62" fmla="*/ 150 w 322"/>
                <a:gd name="T63" fmla="*/ 100 h 246"/>
                <a:gd name="T64" fmla="*/ 148 w 322"/>
                <a:gd name="T65" fmla="*/ 72 h 246"/>
                <a:gd name="T66" fmla="*/ 140 w 322"/>
                <a:gd name="T67" fmla="*/ 49 h 246"/>
                <a:gd name="T68" fmla="*/ 129 w 322"/>
                <a:gd name="T69" fmla="*/ 33 h 246"/>
                <a:gd name="T70" fmla="*/ 111 w 322"/>
                <a:gd name="T71" fmla="*/ 23 h 246"/>
                <a:gd name="T72" fmla="*/ 90 w 322"/>
                <a:gd name="T73" fmla="*/ 20 h 246"/>
                <a:gd name="T74" fmla="*/ 72 w 322"/>
                <a:gd name="T75" fmla="*/ 23 h 246"/>
                <a:gd name="T76" fmla="*/ 54 w 322"/>
                <a:gd name="T77" fmla="*/ 31 h 246"/>
                <a:gd name="T78" fmla="*/ 41 w 322"/>
                <a:gd name="T79" fmla="*/ 45 h 246"/>
                <a:gd name="T80" fmla="*/ 29 w 322"/>
                <a:gd name="T81" fmla="*/ 63 h 246"/>
                <a:gd name="T82" fmla="*/ 23 w 322"/>
                <a:gd name="T83" fmla="*/ 84 h 246"/>
                <a:gd name="T84" fmla="*/ 21 w 322"/>
                <a:gd name="T85" fmla="*/ 107 h 246"/>
                <a:gd name="T86" fmla="*/ 21 w 322"/>
                <a:gd name="T87" fmla="*/ 246 h 246"/>
                <a:gd name="T88" fmla="*/ 0 w 322"/>
                <a:gd name="T89" fmla="*/ 246 h 246"/>
                <a:gd name="T90" fmla="*/ 0 w 322"/>
                <a:gd name="T91" fmla="*/ 6 h 246"/>
                <a:gd name="T92" fmla="*/ 21 w 322"/>
                <a:gd name="T93" fmla="*/ 6 h 246"/>
                <a:gd name="T94" fmla="*/ 21 w 322"/>
                <a:gd name="T95" fmla="*/ 47 h 246"/>
                <a:gd name="T96" fmla="*/ 23 w 322"/>
                <a:gd name="T97" fmla="*/ 47 h 246"/>
                <a:gd name="T98" fmla="*/ 41 w 322"/>
                <a:gd name="T99" fmla="*/ 22 h 246"/>
                <a:gd name="T100" fmla="*/ 66 w 322"/>
                <a:gd name="T101" fmla="*/ 6 h 246"/>
                <a:gd name="T102" fmla="*/ 96 w 322"/>
                <a:gd name="T10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2" h="246">
                  <a:moveTo>
                    <a:pt x="96" y="0"/>
                  </a:moveTo>
                  <a:lnTo>
                    <a:pt x="119" y="4"/>
                  </a:lnTo>
                  <a:lnTo>
                    <a:pt x="140" y="16"/>
                  </a:lnTo>
                  <a:lnTo>
                    <a:pt x="156" y="33"/>
                  </a:lnTo>
                  <a:lnTo>
                    <a:pt x="166" y="55"/>
                  </a:lnTo>
                  <a:lnTo>
                    <a:pt x="180" y="33"/>
                  </a:lnTo>
                  <a:lnTo>
                    <a:pt x="199" y="16"/>
                  </a:lnTo>
                  <a:lnTo>
                    <a:pt x="221" y="4"/>
                  </a:lnTo>
                  <a:lnTo>
                    <a:pt x="244" y="0"/>
                  </a:lnTo>
                  <a:lnTo>
                    <a:pt x="271" y="4"/>
                  </a:lnTo>
                  <a:lnTo>
                    <a:pt x="295" y="16"/>
                  </a:lnTo>
                  <a:lnTo>
                    <a:pt x="311" y="35"/>
                  </a:lnTo>
                  <a:lnTo>
                    <a:pt x="320" y="63"/>
                  </a:lnTo>
                  <a:lnTo>
                    <a:pt x="322" y="98"/>
                  </a:lnTo>
                  <a:lnTo>
                    <a:pt x="322" y="246"/>
                  </a:lnTo>
                  <a:lnTo>
                    <a:pt x="301" y="246"/>
                  </a:lnTo>
                  <a:lnTo>
                    <a:pt x="301" y="102"/>
                  </a:lnTo>
                  <a:lnTo>
                    <a:pt x="299" y="76"/>
                  </a:lnTo>
                  <a:lnTo>
                    <a:pt x="295" y="55"/>
                  </a:lnTo>
                  <a:lnTo>
                    <a:pt x="287" y="39"/>
                  </a:lnTo>
                  <a:lnTo>
                    <a:pt x="277" y="29"/>
                  </a:lnTo>
                  <a:lnTo>
                    <a:pt x="262" y="22"/>
                  </a:lnTo>
                  <a:lnTo>
                    <a:pt x="242" y="20"/>
                  </a:lnTo>
                  <a:lnTo>
                    <a:pt x="225" y="23"/>
                  </a:lnTo>
                  <a:lnTo>
                    <a:pt x="207" y="31"/>
                  </a:lnTo>
                  <a:lnTo>
                    <a:pt x="193" y="45"/>
                  </a:lnTo>
                  <a:lnTo>
                    <a:pt x="182" y="63"/>
                  </a:lnTo>
                  <a:lnTo>
                    <a:pt x="174" y="84"/>
                  </a:lnTo>
                  <a:lnTo>
                    <a:pt x="172" y="105"/>
                  </a:lnTo>
                  <a:lnTo>
                    <a:pt x="172" y="246"/>
                  </a:lnTo>
                  <a:lnTo>
                    <a:pt x="150" y="246"/>
                  </a:lnTo>
                  <a:lnTo>
                    <a:pt x="150" y="100"/>
                  </a:lnTo>
                  <a:lnTo>
                    <a:pt x="148" y="72"/>
                  </a:lnTo>
                  <a:lnTo>
                    <a:pt x="140" y="49"/>
                  </a:lnTo>
                  <a:lnTo>
                    <a:pt x="129" y="33"/>
                  </a:lnTo>
                  <a:lnTo>
                    <a:pt x="111" y="23"/>
                  </a:lnTo>
                  <a:lnTo>
                    <a:pt x="90" y="20"/>
                  </a:lnTo>
                  <a:lnTo>
                    <a:pt x="72" y="23"/>
                  </a:lnTo>
                  <a:lnTo>
                    <a:pt x="54" y="31"/>
                  </a:lnTo>
                  <a:lnTo>
                    <a:pt x="41" y="45"/>
                  </a:lnTo>
                  <a:lnTo>
                    <a:pt x="29" y="63"/>
                  </a:lnTo>
                  <a:lnTo>
                    <a:pt x="23" y="84"/>
                  </a:lnTo>
                  <a:lnTo>
                    <a:pt x="21" y="107"/>
                  </a:lnTo>
                  <a:lnTo>
                    <a:pt x="21" y="246"/>
                  </a:lnTo>
                  <a:lnTo>
                    <a:pt x="0" y="246"/>
                  </a:lnTo>
                  <a:lnTo>
                    <a:pt x="0" y="6"/>
                  </a:lnTo>
                  <a:lnTo>
                    <a:pt x="21" y="6"/>
                  </a:lnTo>
                  <a:lnTo>
                    <a:pt x="21" y="47"/>
                  </a:lnTo>
                  <a:lnTo>
                    <a:pt x="23" y="47"/>
                  </a:lnTo>
                  <a:lnTo>
                    <a:pt x="41" y="22"/>
                  </a:lnTo>
                  <a:lnTo>
                    <a:pt x="66" y="6"/>
                  </a:lnTo>
                  <a:lnTo>
                    <a:pt x="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2" name="Freeform 12"/>
            <p:cNvSpPr>
              <a:spLocks noEditPoints="1"/>
            </p:cNvSpPr>
            <p:nvPr userDrawn="1"/>
          </p:nvSpPr>
          <p:spPr bwMode="auto">
            <a:xfrm>
              <a:off x="3456" y="1298"/>
              <a:ext cx="180" cy="252"/>
            </a:xfrm>
            <a:custGeom>
              <a:avLst/>
              <a:gdLst>
                <a:gd name="T0" fmla="*/ 156 w 180"/>
                <a:gd name="T1" fmla="*/ 117 h 252"/>
                <a:gd name="T2" fmla="*/ 92 w 180"/>
                <a:gd name="T3" fmla="*/ 127 h 252"/>
                <a:gd name="T4" fmla="*/ 66 w 180"/>
                <a:gd name="T5" fmla="*/ 131 h 252"/>
                <a:gd name="T6" fmla="*/ 49 w 180"/>
                <a:gd name="T7" fmla="*/ 137 h 252"/>
                <a:gd name="T8" fmla="*/ 37 w 180"/>
                <a:gd name="T9" fmla="*/ 144 h 252"/>
                <a:gd name="T10" fmla="*/ 27 w 180"/>
                <a:gd name="T11" fmla="*/ 160 h 252"/>
                <a:gd name="T12" fmla="*/ 23 w 180"/>
                <a:gd name="T13" fmla="*/ 184 h 252"/>
                <a:gd name="T14" fmla="*/ 27 w 180"/>
                <a:gd name="T15" fmla="*/ 203 h 252"/>
                <a:gd name="T16" fmla="*/ 37 w 180"/>
                <a:gd name="T17" fmla="*/ 219 h 252"/>
                <a:gd name="T18" fmla="*/ 55 w 180"/>
                <a:gd name="T19" fmla="*/ 228 h 252"/>
                <a:gd name="T20" fmla="*/ 76 w 180"/>
                <a:gd name="T21" fmla="*/ 232 h 252"/>
                <a:gd name="T22" fmla="*/ 98 w 180"/>
                <a:gd name="T23" fmla="*/ 230 h 252"/>
                <a:gd name="T24" fmla="*/ 117 w 180"/>
                <a:gd name="T25" fmla="*/ 221 h 252"/>
                <a:gd name="T26" fmla="*/ 135 w 180"/>
                <a:gd name="T27" fmla="*/ 207 h 252"/>
                <a:gd name="T28" fmla="*/ 147 w 180"/>
                <a:gd name="T29" fmla="*/ 187 h 252"/>
                <a:gd name="T30" fmla="*/ 154 w 180"/>
                <a:gd name="T31" fmla="*/ 166 h 252"/>
                <a:gd name="T32" fmla="*/ 156 w 180"/>
                <a:gd name="T33" fmla="*/ 141 h 252"/>
                <a:gd name="T34" fmla="*/ 156 w 180"/>
                <a:gd name="T35" fmla="*/ 117 h 252"/>
                <a:gd name="T36" fmla="*/ 102 w 180"/>
                <a:gd name="T37" fmla="*/ 0 h 252"/>
                <a:gd name="T38" fmla="*/ 125 w 180"/>
                <a:gd name="T39" fmla="*/ 2 h 252"/>
                <a:gd name="T40" fmla="*/ 143 w 180"/>
                <a:gd name="T41" fmla="*/ 10 h 252"/>
                <a:gd name="T42" fmla="*/ 158 w 180"/>
                <a:gd name="T43" fmla="*/ 23 h 252"/>
                <a:gd name="T44" fmla="*/ 170 w 180"/>
                <a:gd name="T45" fmla="*/ 41 h 252"/>
                <a:gd name="T46" fmla="*/ 176 w 180"/>
                <a:gd name="T47" fmla="*/ 63 h 252"/>
                <a:gd name="T48" fmla="*/ 180 w 180"/>
                <a:gd name="T49" fmla="*/ 90 h 252"/>
                <a:gd name="T50" fmla="*/ 180 w 180"/>
                <a:gd name="T51" fmla="*/ 246 h 252"/>
                <a:gd name="T52" fmla="*/ 156 w 180"/>
                <a:gd name="T53" fmla="*/ 246 h 252"/>
                <a:gd name="T54" fmla="*/ 156 w 180"/>
                <a:gd name="T55" fmla="*/ 197 h 252"/>
                <a:gd name="T56" fmla="*/ 156 w 180"/>
                <a:gd name="T57" fmla="*/ 197 h 252"/>
                <a:gd name="T58" fmla="*/ 143 w 180"/>
                <a:gd name="T59" fmla="*/ 221 h 252"/>
                <a:gd name="T60" fmla="*/ 123 w 180"/>
                <a:gd name="T61" fmla="*/ 238 h 252"/>
                <a:gd name="T62" fmla="*/ 100 w 180"/>
                <a:gd name="T63" fmla="*/ 248 h 252"/>
                <a:gd name="T64" fmla="*/ 74 w 180"/>
                <a:gd name="T65" fmla="*/ 252 h 252"/>
                <a:gd name="T66" fmla="*/ 53 w 180"/>
                <a:gd name="T67" fmla="*/ 250 h 252"/>
                <a:gd name="T68" fmla="*/ 35 w 180"/>
                <a:gd name="T69" fmla="*/ 244 h 252"/>
                <a:gd name="T70" fmla="*/ 21 w 180"/>
                <a:gd name="T71" fmla="*/ 232 h 252"/>
                <a:gd name="T72" fmla="*/ 10 w 180"/>
                <a:gd name="T73" fmla="*/ 219 h 252"/>
                <a:gd name="T74" fmla="*/ 2 w 180"/>
                <a:gd name="T75" fmla="*/ 203 h 252"/>
                <a:gd name="T76" fmla="*/ 0 w 180"/>
                <a:gd name="T77" fmla="*/ 184 h 252"/>
                <a:gd name="T78" fmla="*/ 4 w 180"/>
                <a:gd name="T79" fmla="*/ 162 h 252"/>
                <a:gd name="T80" fmla="*/ 14 w 180"/>
                <a:gd name="T81" fmla="*/ 143 h 252"/>
                <a:gd name="T82" fmla="*/ 29 w 180"/>
                <a:gd name="T83" fmla="*/ 127 h 252"/>
                <a:gd name="T84" fmla="*/ 53 w 180"/>
                <a:gd name="T85" fmla="*/ 115 h 252"/>
                <a:gd name="T86" fmla="*/ 84 w 180"/>
                <a:gd name="T87" fmla="*/ 109 h 252"/>
                <a:gd name="T88" fmla="*/ 156 w 180"/>
                <a:gd name="T89" fmla="*/ 98 h 252"/>
                <a:gd name="T90" fmla="*/ 154 w 180"/>
                <a:gd name="T91" fmla="*/ 70 h 252"/>
                <a:gd name="T92" fmla="*/ 149 w 180"/>
                <a:gd name="T93" fmla="*/ 49 h 252"/>
                <a:gd name="T94" fmla="*/ 137 w 180"/>
                <a:gd name="T95" fmla="*/ 33 h 252"/>
                <a:gd name="T96" fmla="*/ 119 w 180"/>
                <a:gd name="T97" fmla="*/ 23 h 252"/>
                <a:gd name="T98" fmla="*/ 100 w 180"/>
                <a:gd name="T99" fmla="*/ 20 h 252"/>
                <a:gd name="T100" fmla="*/ 72 w 180"/>
                <a:gd name="T101" fmla="*/ 23 h 252"/>
                <a:gd name="T102" fmla="*/ 47 w 180"/>
                <a:gd name="T103" fmla="*/ 35 h 252"/>
                <a:gd name="T104" fmla="*/ 21 w 180"/>
                <a:gd name="T105" fmla="*/ 53 h 252"/>
                <a:gd name="T106" fmla="*/ 21 w 180"/>
                <a:gd name="T107" fmla="*/ 25 h 252"/>
                <a:gd name="T108" fmla="*/ 37 w 180"/>
                <a:gd name="T109" fmla="*/ 16 h 252"/>
                <a:gd name="T110" fmla="*/ 59 w 180"/>
                <a:gd name="T111" fmla="*/ 8 h 252"/>
                <a:gd name="T112" fmla="*/ 80 w 180"/>
                <a:gd name="T113" fmla="*/ 2 h 252"/>
                <a:gd name="T114" fmla="*/ 102 w 180"/>
                <a:gd name="T11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252">
                  <a:moveTo>
                    <a:pt x="156" y="117"/>
                  </a:moveTo>
                  <a:lnTo>
                    <a:pt x="92" y="127"/>
                  </a:lnTo>
                  <a:lnTo>
                    <a:pt x="66" y="131"/>
                  </a:lnTo>
                  <a:lnTo>
                    <a:pt x="49" y="137"/>
                  </a:lnTo>
                  <a:lnTo>
                    <a:pt x="37" y="144"/>
                  </a:lnTo>
                  <a:lnTo>
                    <a:pt x="27" y="160"/>
                  </a:lnTo>
                  <a:lnTo>
                    <a:pt x="23" y="184"/>
                  </a:lnTo>
                  <a:lnTo>
                    <a:pt x="27" y="203"/>
                  </a:lnTo>
                  <a:lnTo>
                    <a:pt x="37" y="219"/>
                  </a:lnTo>
                  <a:lnTo>
                    <a:pt x="55" y="228"/>
                  </a:lnTo>
                  <a:lnTo>
                    <a:pt x="76" y="232"/>
                  </a:lnTo>
                  <a:lnTo>
                    <a:pt x="98" y="230"/>
                  </a:lnTo>
                  <a:lnTo>
                    <a:pt x="117" y="221"/>
                  </a:lnTo>
                  <a:lnTo>
                    <a:pt x="135" y="207"/>
                  </a:lnTo>
                  <a:lnTo>
                    <a:pt x="147" y="187"/>
                  </a:lnTo>
                  <a:lnTo>
                    <a:pt x="154" y="166"/>
                  </a:lnTo>
                  <a:lnTo>
                    <a:pt x="156" y="141"/>
                  </a:lnTo>
                  <a:lnTo>
                    <a:pt x="156" y="117"/>
                  </a:lnTo>
                  <a:close/>
                  <a:moveTo>
                    <a:pt x="102" y="0"/>
                  </a:moveTo>
                  <a:lnTo>
                    <a:pt x="125" y="2"/>
                  </a:lnTo>
                  <a:lnTo>
                    <a:pt x="143" y="10"/>
                  </a:lnTo>
                  <a:lnTo>
                    <a:pt x="158" y="23"/>
                  </a:lnTo>
                  <a:lnTo>
                    <a:pt x="170" y="41"/>
                  </a:lnTo>
                  <a:lnTo>
                    <a:pt x="176" y="63"/>
                  </a:lnTo>
                  <a:lnTo>
                    <a:pt x="180" y="90"/>
                  </a:lnTo>
                  <a:lnTo>
                    <a:pt x="180" y="246"/>
                  </a:lnTo>
                  <a:lnTo>
                    <a:pt x="156" y="246"/>
                  </a:lnTo>
                  <a:lnTo>
                    <a:pt x="156" y="197"/>
                  </a:lnTo>
                  <a:lnTo>
                    <a:pt x="156" y="197"/>
                  </a:lnTo>
                  <a:lnTo>
                    <a:pt x="143" y="221"/>
                  </a:lnTo>
                  <a:lnTo>
                    <a:pt x="123" y="238"/>
                  </a:lnTo>
                  <a:lnTo>
                    <a:pt x="100" y="248"/>
                  </a:lnTo>
                  <a:lnTo>
                    <a:pt x="74" y="252"/>
                  </a:lnTo>
                  <a:lnTo>
                    <a:pt x="53" y="250"/>
                  </a:lnTo>
                  <a:lnTo>
                    <a:pt x="35" y="244"/>
                  </a:lnTo>
                  <a:lnTo>
                    <a:pt x="21" y="232"/>
                  </a:lnTo>
                  <a:lnTo>
                    <a:pt x="10" y="219"/>
                  </a:lnTo>
                  <a:lnTo>
                    <a:pt x="2" y="203"/>
                  </a:lnTo>
                  <a:lnTo>
                    <a:pt x="0" y="184"/>
                  </a:lnTo>
                  <a:lnTo>
                    <a:pt x="4" y="162"/>
                  </a:lnTo>
                  <a:lnTo>
                    <a:pt x="14" y="143"/>
                  </a:lnTo>
                  <a:lnTo>
                    <a:pt x="29" y="127"/>
                  </a:lnTo>
                  <a:lnTo>
                    <a:pt x="53" y="115"/>
                  </a:lnTo>
                  <a:lnTo>
                    <a:pt x="84" y="109"/>
                  </a:lnTo>
                  <a:lnTo>
                    <a:pt x="156" y="98"/>
                  </a:lnTo>
                  <a:lnTo>
                    <a:pt x="154" y="70"/>
                  </a:lnTo>
                  <a:lnTo>
                    <a:pt x="149" y="49"/>
                  </a:lnTo>
                  <a:lnTo>
                    <a:pt x="137" y="33"/>
                  </a:lnTo>
                  <a:lnTo>
                    <a:pt x="119" y="23"/>
                  </a:lnTo>
                  <a:lnTo>
                    <a:pt x="100" y="20"/>
                  </a:lnTo>
                  <a:lnTo>
                    <a:pt x="72" y="23"/>
                  </a:lnTo>
                  <a:lnTo>
                    <a:pt x="47" y="35"/>
                  </a:lnTo>
                  <a:lnTo>
                    <a:pt x="21" y="53"/>
                  </a:lnTo>
                  <a:lnTo>
                    <a:pt x="21" y="25"/>
                  </a:lnTo>
                  <a:lnTo>
                    <a:pt x="37" y="16"/>
                  </a:lnTo>
                  <a:lnTo>
                    <a:pt x="59" y="8"/>
                  </a:lnTo>
                  <a:lnTo>
                    <a:pt x="80" y="2"/>
                  </a:lnTo>
                  <a:lnTo>
                    <a:pt x="10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5" name="Freeform 13"/>
            <p:cNvSpPr>
              <a:spLocks/>
            </p:cNvSpPr>
            <p:nvPr userDrawn="1"/>
          </p:nvSpPr>
          <p:spPr bwMode="auto">
            <a:xfrm>
              <a:off x="3706" y="1298"/>
              <a:ext cx="186" cy="246"/>
            </a:xfrm>
            <a:custGeom>
              <a:avLst/>
              <a:gdLst>
                <a:gd name="T0" fmla="*/ 106 w 186"/>
                <a:gd name="T1" fmla="*/ 0 h 246"/>
                <a:gd name="T2" fmla="*/ 129 w 186"/>
                <a:gd name="T3" fmla="*/ 4 h 246"/>
                <a:gd name="T4" fmla="*/ 149 w 186"/>
                <a:gd name="T5" fmla="*/ 12 h 246"/>
                <a:gd name="T6" fmla="*/ 166 w 186"/>
                <a:gd name="T7" fmla="*/ 25 h 246"/>
                <a:gd name="T8" fmla="*/ 176 w 186"/>
                <a:gd name="T9" fmla="*/ 45 h 246"/>
                <a:gd name="T10" fmla="*/ 184 w 186"/>
                <a:gd name="T11" fmla="*/ 70 h 246"/>
                <a:gd name="T12" fmla="*/ 186 w 186"/>
                <a:gd name="T13" fmla="*/ 100 h 246"/>
                <a:gd name="T14" fmla="*/ 186 w 186"/>
                <a:gd name="T15" fmla="*/ 246 h 246"/>
                <a:gd name="T16" fmla="*/ 164 w 186"/>
                <a:gd name="T17" fmla="*/ 246 h 246"/>
                <a:gd name="T18" fmla="*/ 164 w 186"/>
                <a:gd name="T19" fmla="*/ 107 h 246"/>
                <a:gd name="T20" fmla="*/ 162 w 186"/>
                <a:gd name="T21" fmla="*/ 76 h 246"/>
                <a:gd name="T22" fmla="*/ 155 w 186"/>
                <a:gd name="T23" fmla="*/ 51 h 246"/>
                <a:gd name="T24" fmla="*/ 143 w 186"/>
                <a:gd name="T25" fmla="*/ 33 h 246"/>
                <a:gd name="T26" fmla="*/ 125 w 186"/>
                <a:gd name="T27" fmla="*/ 23 h 246"/>
                <a:gd name="T28" fmla="*/ 102 w 186"/>
                <a:gd name="T29" fmla="*/ 20 h 246"/>
                <a:gd name="T30" fmla="*/ 80 w 186"/>
                <a:gd name="T31" fmla="*/ 23 h 246"/>
                <a:gd name="T32" fmla="*/ 61 w 186"/>
                <a:gd name="T33" fmla="*/ 31 h 246"/>
                <a:gd name="T34" fmla="*/ 45 w 186"/>
                <a:gd name="T35" fmla="*/ 45 h 246"/>
                <a:gd name="T36" fmla="*/ 33 w 186"/>
                <a:gd name="T37" fmla="*/ 64 h 246"/>
                <a:gd name="T38" fmla="*/ 26 w 186"/>
                <a:gd name="T39" fmla="*/ 84 h 246"/>
                <a:gd name="T40" fmla="*/ 24 w 186"/>
                <a:gd name="T41" fmla="*/ 109 h 246"/>
                <a:gd name="T42" fmla="*/ 24 w 186"/>
                <a:gd name="T43" fmla="*/ 246 h 246"/>
                <a:gd name="T44" fmla="*/ 0 w 186"/>
                <a:gd name="T45" fmla="*/ 246 h 246"/>
                <a:gd name="T46" fmla="*/ 0 w 186"/>
                <a:gd name="T47" fmla="*/ 6 h 246"/>
                <a:gd name="T48" fmla="*/ 24 w 186"/>
                <a:gd name="T49" fmla="*/ 6 h 246"/>
                <a:gd name="T50" fmla="*/ 24 w 186"/>
                <a:gd name="T51" fmla="*/ 51 h 246"/>
                <a:gd name="T52" fmla="*/ 24 w 186"/>
                <a:gd name="T53" fmla="*/ 51 h 246"/>
                <a:gd name="T54" fmla="*/ 39 w 186"/>
                <a:gd name="T55" fmla="*/ 27 h 246"/>
                <a:gd name="T56" fmla="*/ 57 w 186"/>
                <a:gd name="T57" fmla="*/ 14 h 246"/>
                <a:gd name="T58" fmla="*/ 80 w 186"/>
                <a:gd name="T59" fmla="*/ 4 h 246"/>
                <a:gd name="T60" fmla="*/ 106 w 186"/>
                <a:gd name="T6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6" h="246">
                  <a:moveTo>
                    <a:pt x="106" y="0"/>
                  </a:moveTo>
                  <a:lnTo>
                    <a:pt x="129" y="4"/>
                  </a:lnTo>
                  <a:lnTo>
                    <a:pt x="149" y="12"/>
                  </a:lnTo>
                  <a:lnTo>
                    <a:pt x="166" y="25"/>
                  </a:lnTo>
                  <a:lnTo>
                    <a:pt x="176" y="45"/>
                  </a:lnTo>
                  <a:lnTo>
                    <a:pt x="184" y="70"/>
                  </a:lnTo>
                  <a:lnTo>
                    <a:pt x="186" y="100"/>
                  </a:lnTo>
                  <a:lnTo>
                    <a:pt x="186" y="246"/>
                  </a:lnTo>
                  <a:lnTo>
                    <a:pt x="164" y="246"/>
                  </a:lnTo>
                  <a:lnTo>
                    <a:pt x="164" y="107"/>
                  </a:lnTo>
                  <a:lnTo>
                    <a:pt x="162" y="76"/>
                  </a:lnTo>
                  <a:lnTo>
                    <a:pt x="155" y="51"/>
                  </a:lnTo>
                  <a:lnTo>
                    <a:pt x="143" y="33"/>
                  </a:lnTo>
                  <a:lnTo>
                    <a:pt x="125" y="23"/>
                  </a:lnTo>
                  <a:lnTo>
                    <a:pt x="102" y="20"/>
                  </a:lnTo>
                  <a:lnTo>
                    <a:pt x="80" y="23"/>
                  </a:lnTo>
                  <a:lnTo>
                    <a:pt x="61" y="31"/>
                  </a:lnTo>
                  <a:lnTo>
                    <a:pt x="45" y="45"/>
                  </a:lnTo>
                  <a:lnTo>
                    <a:pt x="33" y="64"/>
                  </a:lnTo>
                  <a:lnTo>
                    <a:pt x="26" y="84"/>
                  </a:lnTo>
                  <a:lnTo>
                    <a:pt x="24" y="109"/>
                  </a:lnTo>
                  <a:lnTo>
                    <a:pt x="24" y="246"/>
                  </a:lnTo>
                  <a:lnTo>
                    <a:pt x="0" y="246"/>
                  </a:lnTo>
                  <a:lnTo>
                    <a:pt x="0" y="6"/>
                  </a:lnTo>
                  <a:lnTo>
                    <a:pt x="24" y="6"/>
                  </a:lnTo>
                  <a:lnTo>
                    <a:pt x="24" y="51"/>
                  </a:lnTo>
                  <a:lnTo>
                    <a:pt x="24" y="51"/>
                  </a:lnTo>
                  <a:lnTo>
                    <a:pt x="39" y="27"/>
                  </a:lnTo>
                  <a:lnTo>
                    <a:pt x="57" y="14"/>
                  </a:lnTo>
                  <a:lnTo>
                    <a:pt x="80" y="4"/>
                  </a:lnTo>
                  <a:lnTo>
                    <a:pt x="10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6" name="Freeform 14"/>
            <p:cNvSpPr>
              <a:spLocks noEditPoints="1"/>
            </p:cNvSpPr>
            <p:nvPr userDrawn="1"/>
          </p:nvSpPr>
          <p:spPr bwMode="auto">
            <a:xfrm>
              <a:off x="752" y="533"/>
              <a:ext cx="6440" cy="3283"/>
            </a:xfrm>
            <a:custGeom>
              <a:avLst/>
              <a:gdLst>
                <a:gd name="T0" fmla="*/ 1760 w 6440"/>
                <a:gd name="T1" fmla="*/ 1526 h 3283"/>
                <a:gd name="T2" fmla="*/ 1607 w 6440"/>
                <a:gd name="T3" fmla="*/ 1585 h 3283"/>
                <a:gd name="T4" fmla="*/ 1504 w 6440"/>
                <a:gd name="T5" fmla="*/ 1665 h 3283"/>
                <a:gd name="T6" fmla="*/ 1220 w 6440"/>
                <a:gd name="T7" fmla="*/ 2211 h 3283"/>
                <a:gd name="T8" fmla="*/ 1228 w 6440"/>
                <a:gd name="T9" fmla="*/ 2370 h 3283"/>
                <a:gd name="T10" fmla="*/ 1910 w 6440"/>
                <a:gd name="T11" fmla="*/ 1850 h 3283"/>
                <a:gd name="T12" fmla="*/ 1969 w 6440"/>
                <a:gd name="T13" fmla="*/ 1595 h 3283"/>
                <a:gd name="T14" fmla="*/ 4084 w 6440"/>
                <a:gd name="T15" fmla="*/ 1688 h 3283"/>
                <a:gd name="T16" fmla="*/ 1112 w 6440"/>
                <a:gd name="T17" fmla="*/ 1386 h 3283"/>
                <a:gd name="T18" fmla="*/ 399 w 6440"/>
                <a:gd name="T19" fmla="*/ 1593 h 3283"/>
                <a:gd name="T20" fmla="*/ 375 w 6440"/>
                <a:gd name="T21" fmla="*/ 1729 h 3283"/>
                <a:gd name="T22" fmla="*/ 358 w 6440"/>
                <a:gd name="T23" fmla="*/ 1846 h 3283"/>
                <a:gd name="T24" fmla="*/ 348 w 6440"/>
                <a:gd name="T25" fmla="*/ 1946 h 3283"/>
                <a:gd name="T26" fmla="*/ 336 w 6440"/>
                <a:gd name="T27" fmla="*/ 2061 h 3283"/>
                <a:gd name="T28" fmla="*/ 328 w 6440"/>
                <a:gd name="T29" fmla="*/ 2358 h 3283"/>
                <a:gd name="T30" fmla="*/ 976 w 6440"/>
                <a:gd name="T31" fmla="*/ 2194 h 3283"/>
                <a:gd name="T32" fmla="*/ 1200 w 6440"/>
                <a:gd name="T33" fmla="*/ 1897 h 3283"/>
                <a:gd name="T34" fmla="*/ 2086 w 6440"/>
                <a:gd name="T35" fmla="*/ 1628 h 3283"/>
                <a:gd name="T36" fmla="*/ 2669 w 6440"/>
                <a:gd name="T37" fmla="*/ 1331 h 3283"/>
                <a:gd name="T38" fmla="*/ 2256 w 6440"/>
                <a:gd name="T39" fmla="*/ 2407 h 3283"/>
                <a:gd name="T40" fmla="*/ 2976 w 6440"/>
                <a:gd name="T41" fmla="*/ 1493 h 3283"/>
                <a:gd name="T42" fmla="*/ 2811 w 6440"/>
                <a:gd name="T43" fmla="*/ 2323 h 3283"/>
                <a:gd name="T44" fmla="*/ 3124 w 6440"/>
                <a:gd name="T45" fmla="*/ 1934 h 3283"/>
                <a:gd name="T46" fmla="*/ 3770 w 6440"/>
                <a:gd name="T47" fmla="*/ 1232 h 3283"/>
                <a:gd name="T48" fmla="*/ 3658 w 6440"/>
                <a:gd name="T49" fmla="*/ 1345 h 3283"/>
                <a:gd name="T50" fmla="*/ 3201 w 6440"/>
                <a:gd name="T51" fmla="*/ 2061 h 3283"/>
                <a:gd name="T52" fmla="*/ 3165 w 6440"/>
                <a:gd name="T53" fmla="*/ 2332 h 3283"/>
                <a:gd name="T54" fmla="*/ 3961 w 6440"/>
                <a:gd name="T55" fmla="*/ 1796 h 3283"/>
                <a:gd name="T56" fmla="*/ 3924 w 6440"/>
                <a:gd name="T57" fmla="*/ 2194 h 3283"/>
                <a:gd name="T58" fmla="*/ 5492 w 6440"/>
                <a:gd name="T59" fmla="*/ 1093 h 3283"/>
                <a:gd name="T60" fmla="*/ 4487 w 6440"/>
                <a:gd name="T61" fmla="*/ 2776 h 3283"/>
                <a:gd name="T62" fmla="*/ 4475 w 6440"/>
                <a:gd name="T63" fmla="*/ 2848 h 3283"/>
                <a:gd name="T64" fmla="*/ 4483 w 6440"/>
                <a:gd name="T65" fmla="*/ 3014 h 3283"/>
                <a:gd name="T66" fmla="*/ 6440 w 6440"/>
                <a:gd name="T67" fmla="*/ 2258 h 3283"/>
                <a:gd name="T68" fmla="*/ 6010 w 6440"/>
                <a:gd name="T69" fmla="*/ 2678 h 3283"/>
                <a:gd name="T70" fmla="*/ 5881 w 6440"/>
                <a:gd name="T71" fmla="*/ 2777 h 3283"/>
                <a:gd name="T72" fmla="*/ 5508 w 6440"/>
                <a:gd name="T73" fmla="*/ 3019 h 3283"/>
                <a:gd name="T74" fmla="*/ 5349 w 6440"/>
                <a:gd name="T75" fmla="*/ 3103 h 3283"/>
                <a:gd name="T76" fmla="*/ 4362 w 6440"/>
                <a:gd name="T77" fmla="*/ 2883 h 3283"/>
                <a:gd name="T78" fmla="*/ 4452 w 6440"/>
                <a:gd name="T79" fmla="*/ 2487 h 3283"/>
                <a:gd name="T80" fmla="*/ 4571 w 6440"/>
                <a:gd name="T81" fmla="*/ 2219 h 3283"/>
                <a:gd name="T82" fmla="*/ 5054 w 6440"/>
                <a:gd name="T83" fmla="*/ 1417 h 3283"/>
                <a:gd name="T84" fmla="*/ 4385 w 6440"/>
                <a:gd name="T85" fmla="*/ 2014 h 3283"/>
                <a:gd name="T86" fmla="*/ 3994 w 6440"/>
                <a:gd name="T87" fmla="*/ 2329 h 3283"/>
                <a:gd name="T88" fmla="*/ 3693 w 6440"/>
                <a:gd name="T89" fmla="*/ 2245 h 3283"/>
                <a:gd name="T90" fmla="*/ 3574 w 6440"/>
                <a:gd name="T91" fmla="*/ 2340 h 3283"/>
                <a:gd name="T92" fmla="*/ 3310 w 6440"/>
                <a:gd name="T93" fmla="*/ 2477 h 3283"/>
                <a:gd name="T94" fmla="*/ 3013 w 6440"/>
                <a:gd name="T95" fmla="*/ 2403 h 3283"/>
                <a:gd name="T96" fmla="*/ 2710 w 6440"/>
                <a:gd name="T97" fmla="*/ 2141 h 3283"/>
                <a:gd name="T98" fmla="*/ 2364 w 6440"/>
                <a:gd name="T99" fmla="*/ 2444 h 3283"/>
                <a:gd name="T100" fmla="*/ 2248 w 6440"/>
                <a:gd name="T101" fmla="*/ 2518 h 3283"/>
                <a:gd name="T102" fmla="*/ 2051 w 6440"/>
                <a:gd name="T103" fmla="*/ 2286 h 3283"/>
                <a:gd name="T104" fmla="*/ 1922 w 6440"/>
                <a:gd name="T105" fmla="*/ 2297 h 3283"/>
                <a:gd name="T106" fmla="*/ 1658 w 6440"/>
                <a:gd name="T107" fmla="*/ 2465 h 3283"/>
                <a:gd name="T108" fmla="*/ 1400 w 6440"/>
                <a:gd name="T109" fmla="*/ 2537 h 3283"/>
                <a:gd name="T110" fmla="*/ 657 w 6440"/>
                <a:gd name="T111" fmla="*/ 2643 h 3283"/>
                <a:gd name="T112" fmla="*/ 303 w 6440"/>
                <a:gd name="T113" fmla="*/ 1481 h 3283"/>
                <a:gd name="T114" fmla="*/ 348 w 6440"/>
                <a:gd name="T115" fmla="*/ 1290 h 3283"/>
                <a:gd name="T116" fmla="*/ 434 w 6440"/>
                <a:gd name="T117" fmla="*/ 1027 h 3283"/>
                <a:gd name="T118" fmla="*/ 479 w 6440"/>
                <a:gd name="T119" fmla="*/ 904 h 3283"/>
                <a:gd name="T120" fmla="*/ 518 w 6440"/>
                <a:gd name="T121" fmla="*/ 806 h 3283"/>
                <a:gd name="T122" fmla="*/ 614 w 6440"/>
                <a:gd name="T123" fmla="*/ 587 h 3283"/>
                <a:gd name="T124" fmla="*/ 913 w 6440"/>
                <a:gd name="T125" fmla="*/ 14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40" h="3283">
                  <a:moveTo>
                    <a:pt x="3060" y="2395"/>
                  </a:moveTo>
                  <a:lnTo>
                    <a:pt x="3062" y="2399"/>
                  </a:lnTo>
                  <a:lnTo>
                    <a:pt x="3062" y="2399"/>
                  </a:lnTo>
                  <a:lnTo>
                    <a:pt x="3060" y="2395"/>
                  </a:lnTo>
                  <a:close/>
                  <a:moveTo>
                    <a:pt x="1216" y="2262"/>
                  </a:moveTo>
                  <a:lnTo>
                    <a:pt x="1216" y="2276"/>
                  </a:lnTo>
                  <a:lnTo>
                    <a:pt x="1216" y="2289"/>
                  </a:lnTo>
                  <a:lnTo>
                    <a:pt x="1216" y="2303"/>
                  </a:lnTo>
                  <a:lnTo>
                    <a:pt x="1218" y="2309"/>
                  </a:lnTo>
                  <a:lnTo>
                    <a:pt x="1218" y="2297"/>
                  </a:lnTo>
                  <a:lnTo>
                    <a:pt x="1218" y="2282"/>
                  </a:lnTo>
                  <a:lnTo>
                    <a:pt x="1218" y="2268"/>
                  </a:lnTo>
                  <a:lnTo>
                    <a:pt x="1216" y="2262"/>
                  </a:lnTo>
                  <a:close/>
                  <a:moveTo>
                    <a:pt x="3916" y="2241"/>
                  </a:moveTo>
                  <a:lnTo>
                    <a:pt x="3914" y="2241"/>
                  </a:lnTo>
                  <a:lnTo>
                    <a:pt x="3914" y="2243"/>
                  </a:lnTo>
                  <a:lnTo>
                    <a:pt x="3914" y="2247"/>
                  </a:lnTo>
                  <a:lnTo>
                    <a:pt x="3914" y="2252"/>
                  </a:lnTo>
                  <a:lnTo>
                    <a:pt x="3914" y="2256"/>
                  </a:lnTo>
                  <a:lnTo>
                    <a:pt x="3914" y="2260"/>
                  </a:lnTo>
                  <a:lnTo>
                    <a:pt x="3914" y="2264"/>
                  </a:lnTo>
                  <a:lnTo>
                    <a:pt x="3916" y="2264"/>
                  </a:lnTo>
                  <a:lnTo>
                    <a:pt x="3916" y="2264"/>
                  </a:lnTo>
                  <a:lnTo>
                    <a:pt x="3916" y="2262"/>
                  </a:lnTo>
                  <a:lnTo>
                    <a:pt x="3916" y="2256"/>
                  </a:lnTo>
                  <a:lnTo>
                    <a:pt x="3916" y="2252"/>
                  </a:lnTo>
                  <a:lnTo>
                    <a:pt x="3916" y="2248"/>
                  </a:lnTo>
                  <a:lnTo>
                    <a:pt x="3916" y="2245"/>
                  </a:lnTo>
                  <a:lnTo>
                    <a:pt x="3916" y="2241"/>
                  </a:lnTo>
                  <a:lnTo>
                    <a:pt x="3916" y="2241"/>
                  </a:lnTo>
                  <a:close/>
                  <a:moveTo>
                    <a:pt x="1879" y="1493"/>
                  </a:moveTo>
                  <a:lnTo>
                    <a:pt x="1846" y="1495"/>
                  </a:lnTo>
                  <a:lnTo>
                    <a:pt x="1820" y="1501"/>
                  </a:lnTo>
                  <a:lnTo>
                    <a:pt x="1805" y="1513"/>
                  </a:lnTo>
                  <a:lnTo>
                    <a:pt x="1805" y="1511"/>
                  </a:lnTo>
                  <a:lnTo>
                    <a:pt x="1801" y="1509"/>
                  </a:lnTo>
                  <a:lnTo>
                    <a:pt x="1799" y="1511"/>
                  </a:lnTo>
                  <a:lnTo>
                    <a:pt x="1799" y="1513"/>
                  </a:lnTo>
                  <a:lnTo>
                    <a:pt x="1801" y="1515"/>
                  </a:lnTo>
                  <a:lnTo>
                    <a:pt x="1801" y="1515"/>
                  </a:lnTo>
                  <a:lnTo>
                    <a:pt x="1799" y="1517"/>
                  </a:lnTo>
                  <a:lnTo>
                    <a:pt x="1797" y="1515"/>
                  </a:lnTo>
                  <a:lnTo>
                    <a:pt x="1795" y="1515"/>
                  </a:lnTo>
                  <a:lnTo>
                    <a:pt x="1793" y="1517"/>
                  </a:lnTo>
                  <a:lnTo>
                    <a:pt x="1793" y="1517"/>
                  </a:lnTo>
                  <a:lnTo>
                    <a:pt x="1793" y="1518"/>
                  </a:lnTo>
                  <a:lnTo>
                    <a:pt x="1793" y="1520"/>
                  </a:lnTo>
                  <a:lnTo>
                    <a:pt x="1793" y="1520"/>
                  </a:lnTo>
                  <a:lnTo>
                    <a:pt x="1787" y="1520"/>
                  </a:lnTo>
                  <a:lnTo>
                    <a:pt x="1781" y="1522"/>
                  </a:lnTo>
                  <a:lnTo>
                    <a:pt x="1777" y="1524"/>
                  </a:lnTo>
                  <a:lnTo>
                    <a:pt x="1773" y="1528"/>
                  </a:lnTo>
                  <a:lnTo>
                    <a:pt x="1767" y="1528"/>
                  </a:lnTo>
                  <a:lnTo>
                    <a:pt x="1764" y="1528"/>
                  </a:lnTo>
                  <a:lnTo>
                    <a:pt x="1760" y="1526"/>
                  </a:lnTo>
                  <a:lnTo>
                    <a:pt x="1756" y="1524"/>
                  </a:lnTo>
                  <a:lnTo>
                    <a:pt x="1752" y="1522"/>
                  </a:lnTo>
                  <a:lnTo>
                    <a:pt x="1750" y="1520"/>
                  </a:lnTo>
                  <a:lnTo>
                    <a:pt x="1744" y="1518"/>
                  </a:lnTo>
                  <a:lnTo>
                    <a:pt x="1730" y="1520"/>
                  </a:lnTo>
                  <a:lnTo>
                    <a:pt x="1715" y="1526"/>
                  </a:lnTo>
                  <a:lnTo>
                    <a:pt x="1703" y="1534"/>
                  </a:lnTo>
                  <a:lnTo>
                    <a:pt x="1693" y="1540"/>
                  </a:lnTo>
                  <a:lnTo>
                    <a:pt x="1691" y="1540"/>
                  </a:lnTo>
                  <a:lnTo>
                    <a:pt x="1691" y="1538"/>
                  </a:lnTo>
                  <a:lnTo>
                    <a:pt x="1691" y="1536"/>
                  </a:lnTo>
                  <a:lnTo>
                    <a:pt x="1689" y="1536"/>
                  </a:lnTo>
                  <a:lnTo>
                    <a:pt x="1687" y="1538"/>
                  </a:lnTo>
                  <a:lnTo>
                    <a:pt x="1687" y="1540"/>
                  </a:lnTo>
                  <a:lnTo>
                    <a:pt x="1685" y="1542"/>
                  </a:lnTo>
                  <a:lnTo>
                    <a:pt x="1683" y="1544"/>
                  </a:lnTo>
                  <a:lnTo>
                    <a:pt x="1681" y="1544"/>
                  </a:lnTo>
                  <a:lnTo>
                    <a:pt x="1678" y="1544"/>
                  </a:lnTo>
                  <a:lnTo>
                    <a:pt x="1676" y="1542"/>
                  </a:lnTo>
                  <a:lnTo>
                    <a:pt x="1672" y="1546"/>
                  </a:lnTo>
                  <a:lnTo>
                    <a:pt x="1670" y="1548"/>
                  </a:lnTo>
                  <a:lnTo>
                    <a:pt x="1668" y="1550"/>
                  </a:lnTo>
                  <a:lnTo>
                    <a:pt x="1666" y="1550"/>
                  </a:lnTo>
                  <a:lnTo>
                    <a:pt x="1664" y="1552"/>
                  </a:lnTo>
                  <a:lnTo>
                    <a:pt x="1662" y="1554"/>
                  </a:lnTo>
                  <a:lnTo>
                    <a:pt x="1658" y="1558"/>
                  </a:lnTo>
                  <a:lnTo>
                    <a:pt x="1658" y="1556"/>
                  </a:lnTo>
                  <a:lnTo>
                    <a:pt x="1656" y="1554"/>
                  </a:lnTo>
                  <a:lnTo>
                    <a:pt x="1656" y="1554"/>
                  </a:lnTo>
                  <a:lnTo>
                    <a:pt x="1652" y="1556"/>
                  </a:lnTo>
                  <a:lnTo>
                    <a:pt x="1650" y="1558"/>
                  </a:lnTo>
                  <a:lnTo>
                    <a:pt x="1648" y="1561"/>
                  </a:lnTo>
                  <a:lnTo>
                    <a:pt x="1644" y="1563"/>
                  </a:lnTo>
                  <a:lnTo>
                    <a:pt x="1644" y="1561"/>
                  </a:lnTo>
                  <a:lnTo>
                    <a:pt x="1646" y="1561"/>
                  </a:lnTo>
                  <a:lnTo>
                    <a:pt x="1646" y="1559"/>
                  </a:lnTo>
                  <a:lnTo>
                    <a:pt x="1644" y="1559"/>
                  </a:lnTo>
                  <a:lnTo>
                    <a:pt x="1642" y="1563"/>
                  </a:lnTo>
                  <a:lnTo>
                    <a:pt x="1638" y="1565"/>
                  </a:lnTo>
                  <a:lnTo>
                    <a:pt x="1636" y="1567"/>
                  </a:lnTo>
                  <a:lnTo>
                    <a:pt x="1633" y="1569"/>
                  </a:lnTo>
                  <a:lnTo>
                    <a:pt x="1631" y="1571"/>
                  </a:lnTo>
                  <a:lnTo>
                    <a:pt x="1627" y="1575"/>
                  </a:lnTo>
                  <a:lnTo>
                    <a:pt x="1627" y="1573"/>
                  </a:lnTo>
                  <a:lnTo>
                    <a:pt x="1627" y="1571"/>
                  </a:lnTo>
                  <a:lnTo>
                    <a:pt x="1625" y="1571"/>
                  </a:lnTo>
                  <a:lnTo>
                    <a:pt x="1623" y="1573"/>
                  </a:lnTo>
                  <a:lnTo>
                    <a:pt x="1619" y="1575"/>
                  </a:lnTo>
                  <a:lnTo>
                    <a:pt x="1617" y="1577"/>
                  </a:lnTo>
                  <a:lnTo>
                    <a:pt x="1613" y="1579"/>
                  </a:lnTo>
                  <a:lnTo>
                    <a:pt x="1611" y="1581"/>
                  </a:lnTo>
                  <a:lnTo>
                    <a:pt x="1609" y="1583"/>
                  </a:lnTo>
                  <a:lnTo>
                    <a:pt x="1609" y="1585"/>
                  </a:lnTo>
                  <a:lnTo>
                    <a:pt x="1607" y="1585"/>
                  </a:lnTo>
                  <a:lnTo>
                    <a:pt x="1607" y="1585"/>
                  </a:lnTo>
                  <a:lnTo>
                    <a:pt x="1605" y="1583"/>
                  </a:lnTo>
                  <a:lnTo>
                    <a:pt x="1603" y="1583"/>
                  </a:lnTo>
                  <a:lnTo>
                    <a:pt x="1601" y="1585"/>
                  </a:lnTo>
                  <a:lnTo>
                    <a:pt x="1601" y="1587"/>
                  </a:lnTo>
                  <a:lnTo>
                    <a:pt x="1601" y="1589"/>
                  </a:lnTo>
                  <a:lnTo>
                    <a:pt x="1601" y="1589"/>
                  </a:lnTo>
                  <a:lnTo>
                    <a:pt x="1599" y="1589"/>
                  </a:lnTo>
                  <a:lnTo>
                    <a:pt x="1597" y="1587"/>
                  </a:lnTo>
                  <a:lnTo>
                    <a:pt x="1595" y="1589"/>
                  </a:lnTo>
                  <a:lnTo>
                    <a:pt x="1595" y="1591"/>
                  </a:lnTo>
                  <a:lnTo>
                    <a:pt x="1595" y="1593"/>
                  </a:lnTo>
                  <a:lnTo>
                    <a:pt x="1595" y="1593"/>
                  </a:lnTo>
                  <a:lnTo>
                    <a:pt x="1595" y="1595"/>
                  </a:lnTo>
                  <a:lnTo>
                    <a:pt x="1593" y="1593"/>
                  </a:lnTo>
                  <a:lnTo>
                    <a:pt x="1590" y="1593"/>
                  </a:lnTo>
                  <a:lnTo>
                    <a:pt x="1590" y="1595"/>
                  </a:lnTo>
                  <a:lnTo>
                    <a:pt x="1590" y="1595"/>
                  </a:lnTo>
                  <a:lnTo>
                    <a:pt x="1590" y="1597"/>
                  </a:lnTo>
                  <a:lnTo>
                    <a:pt x="1590" y="1599"/>
                  </a:lnTo>
                  <a:lnTo>
                    <a:pt x="1588" y="1599"/>
                  </a:lnTo>
                  <a:lnTo>
                    <a:pt x="1582" y="1599"/>
                  </a:lnTo>
                  <a:lnTo>
                    <a:pt x="1578" y="1600"/>
                  </a:lnTo>
                  <a:lnTo>
                    <a:pt x="1574" y="1604"/>
                  </a:lnTo>
                  <a:lnTo>
                    <a:pt x="1572" y="1608"/>
                  </a:lnTo>
                  <a:lnTo>
                    <a:pt x="1568" y="1610"/>
                  </a:lnTo>
                  <a:lnTo>
                    <a:pt x="1566" y="1614"/>
                  </a:lnTo>
                  <a:lnTo>
                    <a:pt x="1562" y="1618"/>
                  </a:lnTo>
                  <a:lnTo>
                    <a:pt x="1558" y="1620"/>
                  </a:lnTo>
                  <a:lnTo>
                    <a:pt x="1554" y="1622"/>
                  </a:lnTo>
                  <a:lnTo>
                    <a:pt x="1550" y="1624"/>
                  </a:lnTo>
                  <a:lnTo>
                    <a:pt x="1547" y="1626"/>
                  </a:lnTo>
                  <a:lnTo>
                    <a:pt x="1543" y="1630"/>
                  </a:lnTo>
                  <a:lnTo>
                    <a:pt x="1541" y="1636"/>
                  </a:lnTo>
                  <a:lnTo>
                    <a:pt x="1541" y="1634"/>
                  </a:lnTo>
                  <a:lnTo>
                    <a:pt x="1539" y="1632"/>
                  </a:lnTo>
                  <a:lnTo>
                    <a:pt x="1539" y="1632"/>
                  </a:lnTo>
                  <a:lnTo>
                    <a:pt x="1535" y="1636"/>
                  </a:lnTo>
                  <a:lnTo>
                    <a:pt x="1533" y="1638"/>
                  </a:lnTo>
                  <a:lnTo>
                    <a:pt x="1529" y="1643"/>
                  </a:lnTo>
                  <a:lnTo>
                    <a:pt x="1525" y="1645"/>
                  </a:lnTo>
                  <a:lnTo>
                    <a:pt x="1521" y="1649"/>
                  </a:lnTo>
                  <a:lnTo>
                    <a:pt x="1519" y="1651"/>
                  </a:lnTo>
                  <a:lnTo>
                    <a:pt x="1515" y="1651"/>
                  </a:lnTo>
                  <a:lnTo>
                    <a:pt x="1513" y="1651"/>
                  </a:lnTo>
                  <a:lnTo>
                    <a:pt x="1513" y="1655"/>
                  </a:lnTo>
                  <a:lnTo>
                    <a:pt x="1511" y="1659"/>
                  </a:lnTo>
                  <a:lnTo>
                    <a:pt x="1507" y="1661"/>
                  </a:lnTo>
                  <a:lnTo>
                    <a:pt x="1507" y="1659"/>
                  </a:lnTo>
                  <a:lnTo>
                    <a:pt x="1509" y="1659"/>
                  </a:lnTo>
                  <a:lnTo>
                    <a:pt x="1509" y="1657"/>
                  </a:lnTo>
                  <a:lnTo>
                    <a:pt x="1507" y="1657"/>
                  </a:lnTo>
                  <a:lnTo>
                    <a:pt x="1507" y="1659"/>
                  </a:lnTo>
                  <a:lnTo>
                    <a:pt x="1505" y="1661"/>
                  </a:lnTo>
                  <a:lnTo>
                    <a:pt x="1504" y="1663"/>
                  </a:lnTo>
                  <a:lnTo>
                    <a:pt x="1504" y="1665"/>
                  </a:lnTo>
                  <a:lnTo>
                    <a:pt x="1504" y="1669"/>
                  </a:lnTo>
                  <a:lnTo>
                    <a:pt x="1457" y="1708"/>
                  </a:lnTo>
                  <a:lnTo>
                    <a:pt x="1414" y="1757"/>
                  </a:lnTo>
                  <a:lnTo>
                    <a:pt x="1373" y="1813"/>
                  </a:lnTo>
                  <a:lnTo>
                    <a:pt x="1335" y="1874"/>
                  </a:lnTo>
                  <a:lnTo>
                    <a:pt x="1302" y="1936"/>
                  </a:lnTo>
                  <a:lnTo>
                    <a:pt x="1275" y="1999"/>
                  </a:lnTo>
                  <a:lnTo>
                    <a:pt x="1253" y="2059"/>
                  </a:lnTo>
                  <a:lnTo>
                    <a:pt x="1247" y="2079"/>
                  </a:lnTo>
                  <a:lnTo>
                    <a:pt x="1242" y="2100"/>
                  </a:lnTo>
                  <a:lnTo>
                    <a:pt x="1238" y="2122"/>
                  </a:lnTo>
                  <a:lnTo>
                    <a:pt x="1234" y="2141"/>
                  </a:lnTo>
                  <a:lnTo>
                    <a:pt x="1234" y="2157"/>
                  </a:lnTo>
                  <a:lnTo>
                    <a:pt x="1234" y="2159"/>
                  </a:lnTo>
                  <a:lnTo>
                    <a:pt x="1232" y="2159"/>
                  </a:lnTo>
                  <a:lnTo>
                    <a:pt x="1230" y="2161"/>
                  </a:lnTo>
                  <a:lnTo>
                    <a:pt x="1228" y="2163"/>
                  </a:lnTo>
                  <a:lnTo>
                    <a:pt x="1228" y="2165"/>
                  </a:lnTo>
                  <a:lnTo>
                    <a:pt x="1228" y="2167"/>
                  </a:lnTo>
                  <a:lnTo>
                    <a:pt x="1232" y="2167"/>
                  </a:lnTo>
                  <a:lnTo>
                    <a:pt x="1230" y="2167"/>
                  </a:lnTo>
                  <a:lnTo>
                    <a:pt x="1228" y="2167"/>
                  </a:lnTo>
                  <a:lnTo>
                    <a:pt x="1228" y="2168"/>
                  </a:lnTo>
                  <a:lnTo>
                    <a:pt x="1230" y="2170"/>
                  </a:lnTo>
                  <a:lnTo>
                    <a:pt x="1230" y="2172"/>
                  </a:lnTo>
                  <a:lnTo>
                    <a:pt x="1230" y="2174"/>
                  </a:lnTo>
                  <a:lnTo>
                    <a:pt x="1230" y="2178"/>
                  </a:lnTo>
                  <a:lnTo>
                    <a:pt x="1228" y="2176"/>
                  </a:lnTo>
                  <a:lnTo>
                    <a:pt x="1226" y="2176"/>
                  </a:lnTo>
                  <a:lnTo>
                    <a:pt x="1226" y="2176"/>
                  </a:lnTo>
                  <a:lnTo>
                    <a:pt x="1226" y="2178"/>
                  </a:lnTo>
                  <a:lnTo>
                    <a:pt x="1226" y="2180"/>
                  </a:lnTo>
                  <a:lnTo>
                    <a:pt x="1228" y="2180"/>
                  </a:lnTo>
                  <a:lnTo>
                    <a:pt x="1230" y="2182"/>
                  </a:lnTo>
                  <a:lnTo>
                    <a:pt x="1228" y="2182"/>
                  </a:lnTo>
                  <a:lnTo>
                    <a:pt x="1226" y="2184"/>
                  </a:lnTo>
                  <a:lnTo>
                    <a:pt x="1226" y="2186"/>
                  </a:lnTo>
                  <a:lnTo>
                    <a:pt x="1226" y="2188"/>
                  </a:lnTo>
                  <a:lnTo>
                    <a:pt x="1226" y="2192"/>
                  </a:lnTo>
                  <a:lnTo>
                    <a:pt x="1228" y="2194"/>
                  </a:lnTo>
                  <a:lnTo>
                    <a:pt x="1228" y="2196"/>
                  </a:lnTo>
                  <a:lnTo>
                    <a:pt x="1226" y="2196"/>
                  </a:lnTo>
                  <a:lnTo>
                    <a:pt x="1226" y="2194"/>
                  </a:lnTo>
                  <a:lnTo>
                    <a:pt x="1224" y="2190"/>
                  </a:lnTo>
                  <a:lnTo>
                    <a:pt x="1224" y="2194"/>
                  </a:lnTo>
                  <a:lnTo>
                    <a:pt x="1224" y="2198"/>
                  </a:lnTo>
                  <a:lnTo>
                    <a:pt x="1224" y="2202"/>
                  </a:lnTo>
                  <a:lnTo>
                    <a:pt x="1224" y="2204"/>
                  </a:lnTo>
                  <a:lnTo>
                    <a:pt x="1224" y="2208"/>
                  </a:lnTo>
                  <a:lnTo>
                    <a:pt x="1224" y="2209"/>
                  </a:lnTo>
                  <a:lnTo>
                    <a:pt x="1224" y="2209"/>
                  </a:lnTo>
                  <a:lnTo>
                    <a:pt x="1222" y="2209"/>
                  </a:lnTo>
                  <a:lnTo>
                    <a:pt x="1220" y="2206"/>
                  </a:lnTo>
                  <a:lnTo>
                    <a:pt x="1220" y="2209"/>
                  </a:lnTo>
                  <a:lnTo>
                    <a:pt x="1220" y="2211"/>
                  </a:lnTo>
                  <a:lnTo>
                    <a:pt x="1222" y="2213"/>
                  </a:lnTo>
                  <a:lnTo>
                    <a:pt x="1224" y="2215"/>
                  </a:lnTo>
                  <a:lnTo>
                    <a:pt x="1226" y="2217"/>
                  </a:lnTo>
                  <a:lnTo>
                    <a:pt x="1222" y="2217"/>
                  </a:lnTo>
                  <a:lnTo>
                    <a:pt x="1222" y="2219"/>
                  </a:lnTo>
                  <a:lnTo>
                    <a:pt x="1222" y="2221"/>
                  </a:lnTo>
                  <a:lnTo>
                    <a:pt x="1222" y="2223"/>
                  </a:lnTo>
                  <a:lnTo>
                    <a:pt x="1224" y="2227"/>
                  </a:lnTo>
                  <a:lnTo>
                    <a:pt x="1224" y="2231"/>
                  </a:lnTo>
                  <a:lnTo>
                    <a:pt x="1222" y="2233"/>
                  </a:lnTo>
                  <a:lnTo>
                    <a:pt x="1220" y="2237"/>
                  </a:lnTo>
                  <a:lnTo>
                    <a:pt x="1220" y="2235"/>
                  </a:lnTo>
                  <a:lnTo>
                    <a:pt x="1220" y="2231"/>
                  </a:lnTo>
                  <a:lnTo>
                    <a:pt x="1220" y="2229"/>
                  </a:lnTo>
                  <a:lnTo>
                    <a:pt x="1220" y="2225"/>
                  </a:lnTo>
                  <a:lnTo>
                    <a:pt x="1220" y="2225"/>
                  </a:lnTo>
                  <a:lnTo>
                    <a:pt x="1218" y="2227"/>
                  </a:lnTo>
                  <a:lnTo>
                    <a:pt x="1218" y="2233"/>
                  </a:lnTo>
                  <a:lnTo>
                    <a:pt x="1218" y="2235"/>
                  </a:lnTo>
                  <a:lnTo>
                    <a:pt x="1220" y="2239"/>
                  </a:lnTo>
                  <a:lnTo>
                    <a:pt x="1224" y="2241"/>
                  </a:lnTo>
                  <a:lnTo>
                    <a:pt x="1220" y="2252"/>
                  </a:lnTo>
                  <a:lnTo>
                    <a:pt x="1220" y="2274"/>
                  </a:lnTo>
                  <a:lnTo>
                    <a:pt x="1220" y="2297"/>
                  </a:lnTo>
                  <a:lnTo>
                    <a:pt x="1220" y="2319"/>
                  </a:lnTo>
                  <a:lnTo>
                    <a:pt x="1220" y="2336"/>
                  </a:lnTo>
                  <a:lnTo>
                    <a:pt x="1222" y="2334"/>
                  </a:lnTo>
                  <a:lnTo>
                    <a:pt x="1222" y="2332"/>
                  </a:lnTo>
                  <a:lnTo>
                    <a:pt x="1224" y="2332"/>
                  </a:lnTo>
                  <a:lnTo>
                    <a:pt x="1222" y="2336"/>
                  </a:lnTo>
                  <a:lnTo>
                    <a:pt x="1222" y="2340"/>
                  </a:lnTo>
                  <a:lnTo>
                    <a:pt x="1224" y="2342"/>
                  </a:lnTo>
                  <a:lnTo>
                    <a:pt x="1224" y="2346"/>
                  </a:lnTo>
                  <a:lnTo>
                    <a:pt x="1224" y="2346"/>
                  </a:lnTo>
                  <a:lnTo>
                    <a:pt x="1224" y="2346"/>
                  </a:lnTo>
                  <a:lnTo>
                    <a:pt x="1220" y="2344"/>
                  </a:lnTo>
                  <a:lnTo>
                    <a:pt x="1220" y="2348"/>
                  </a:lnTo>
                  <a:lnTo>
                    <a:pt x="1222" y="2348"/>
                  </a:lnTo>
                  <a:lnTo>
                    <a:pt x="1224" y="2350"/>
                  </a:lnTo>
                  <a:lnTo>
                    <a:pt x="1224" y="2350"/>
                  </a:lnTo>
                  <a:lnTo>
                    <a:pt x="1226" y="2352"/>
                  </a:lnTo>
                  <a:lnTo>
                    <a:pt x="1228" y="2354"/>
                  </a:lnTo>
                  <a:lnTo>
                    <a:pt x="1224" y="2354"/>
                  </a:lnTo>
                  <a:lnTo>
                    <a:pt x="1224" y="2356"/>
                  </a:lnTo>
                  <a:lnTo>
                    <a:pt x="1222" y="2358"/>
                  </a:lnTo>
                  <a:lnTo>
                    <a:pt x="1224" y="2358"/>
                  </a:lnTo>
                  <a:lnTo>
                    <a:pt x="1224" y="2360"/>
                  </a:lnTo>
                  <a:lnTo>
                    <a:pt x="1226" y="2358"/>
                  </a:lnTo>
                  <a:lnTo>
                    <a:pt x="1228" y="2356"/>
                  </a:lnTo>
                  <a:lnTo>
                    <a:pt x="1228" y="2360"/>
                  </a:lnTo>
                  <a:lnTo>
                    <a:pt x="1228" y="2362"/>
                  </a:lnTo>
                  <a:lnTo>
                    <a:pt x="1228" y="2364"/>
                  </a:lnTo>
                  <a:lnTo>
                    <a:pt x="1228" y="2364"/>
                  </a:lnTo>
                  <a:lnTo>
                    <a:pt x="1226" y="2366"/>
                  </a:lnTo>
                  <a:lnTo>
                    <a:pt x="1228" y="2370"/>
                  </a:lnTo>
                  <a:lnTo>
                    <a:pt x="1230" y="2371"/>
                  </a:lnTo>
                  <a:lnTo>
                    <a:pt x="1230" y="2373"/>
                  </a:lnTo>
                  <a:lnTo>
                    <a:pt x="1230" y="2377"/>
                  </a:lnTo>
                  <a:lnTo>
                    <a:pt x="1230" y="2381"/>
                  </a:lnTo>
                  <a:lnTo>
                    <a:pt x="1238" y="2395"/>
                  </a:lnTo>
                  <a:lnTo>
                    <a:pt x="1245" y="2412"/>
                  </a:lnTo>
                  <a:lnTo>
                    <a:pt x="1253" y="2430"/>
                  </a:lnTo>
                  <a:lnTo>
                    <a:pt x="1263" y="2446"/>
                  </a:lnTo>
                  <a:lnTo>
                    <a:pt x="1277" y="2459"/>
                  </a:lnTo>
                  <a:lnTo>
                    <a:pt x="1292" y="2469"/>
                  </a:lnTo>
                  <a:lnTo>
                    <a:pt x="1312" y="2471"/>
                  </a:lnTo>
                  <a:lnTo>
                    <a:pt x="1371" y="2459"/>
                  </a:lnTo>
                  <a:lnTo>
                    <a:pt x="1427" y="2436"/>
                  </a:lnTo>
                  <a:lnTo>
                    <a:pt x="1482" y="2405"/>
                  </a:lnTo>
                  <a:lnTo>
                    <a:pt x="1535" y="2368"/>
                  </a:lnTo>
                  <a:lnTo>
                    <a:pt x="1584" y="2329"/>
                  </a:lnTo>
                  <a:lnTo>
                    <a:pt x="1625" y="2288"/>
                  </a:lnTo>
                  <a:lnTo>
                    <a:pt x="1691" y="2213"/>
                  </a:lnTo>
                  <a:lnTo>
                    <a:pt x="1750" y="2137"/>
                  </a:lnTo>
                  <a:lnTo>
                    <a:pt x="1801" y="2061"/>
                  </a:lnTo>
                  <a:lnTo>
                    <a:pt x="1844" y="1987"/>
                  </a:lnTo>
                  <a:lnTo>
                    <a:pt x="1853" y="1971"/>
                  </a:lnTo>
                  <a:lnTo>
                    <a:pt x="1861" y="1960"/>
                  </a:lnTo>
                  <a:lnTo>
                    <a:pt x="1863" y="1948"/>
                  </a:lnTo>
                  <a:lnTo>
                    <a:pt x="1873" y="1936"/>
                  </a:lnTo>
                  <a:lnTo>
                    <a:pt x="1879" y="1923"/>
                  </a:lnTo>
                  <a:lnTo>
                    <a:pt x="1885" y="1907"/>
                  </a:lnTo>
                  <a:lnTo>
                    <a:pt x="1895" y="1893"/>
                  </a:lnTo>
                  <a:lnTo>
                    <a:pt x="1893" y="1893"/>
                  </a:lnTo>
                  <a:lnTo>
                    <a:pt x="1891" y="1893"/>
                  </a:lnTo>
                  <a:lnTo>
                    <a:pt x="1891" y="1891"/>
                  </a:lnTo>
                  <a:lnTo>
                    <a:pt x="1896" y="1891"/>
                  </a:lnTo>
                  <a:lnTo>
                    <a:pt x="1895" y="1887"/>
                  </a:lnTo>
                  <a:lnTo>
                    <a:pt x="1895" y="1885"/>
                  </a:lnTo>
                  <a:lnTo>
                    <a:pt x="1896" y="1885"/>
                  </a:lnTo>
                  <a:lnTo>
                    <a:pt x="1896" y="1883"/>
                  </a:lnTo>
                  <a:lnTo>
                    <a:pt x="1896" y="1883"/>
                  </a:lnTo>
                  <a:lnTo>
                    <a:pt x="1896" y="1882"/>
                  </a:lnTo>
                  <a:lnTo>
                    <a:pt x="1895" y="1880"/>
                  </a:lnTo>
                  <a:lnTo>
                    <a:pt x="1900" y="1880"/>
                  </a:lnTo>
                  <a:lnTo>
                    <a:pt x="1900" y="1876"/>
                  </a:lnTo>
                  <a:lnTo>
                    <a:pt x="1902" y="1874"/>
                  </a:lnTo>
                  <a:lnTo>
                    <a:pt x="1902" y="1872"/>
                  </a:lnTo>
                  <a:lnTo>
                    <a:pt x="1900" y="1872"/>
                  </a:lnTo>
                  <a:lnTo>
                    <a:pt x="1898" y="1870"/>
                  </a:lnTo>
                  <a:lnTo>
                    <a:pt x="1902" y="1870"/>
                  </a:lnTo>
                  <a:lnTo>
                    <a:pt x="1904" y="1868"/>
                  </a:lnTo>
                  <a:lnTo>
                    <a:pt x="1906" y="1866"/>
                  </a:lnTo>
                  <a:lnTo>
                    <a:pt x="1906" y="1862"/>
                  </a:lnTo>
                  <a:lnTo>
                    <a:pt x="1904" y="1860"/>
                  </a:lnTo>
                  <a:lnTo>
                    <a:pt x="1902" y="1858"/>
                  </a:lnTo>
                  <a:lnTo>
                    <a:pt x="1910" y="1858"/>
                  </a:lnTo>
                  <a:lnTo>
                    <a:pt x="1910" y="1854"/>
                  </a:lnTo>
                  <a:lnTo>
                    <a:pt x="1910" y="1852"/>
                  </a:lnTo>
                  <a:lnTo>
                    <a:pt x="1910" y="1850"/>
                  </a:lnTo>
                  <a:lnTo>
                    <a:pt x="1910" y="1850"/>
                  </a:lnTo>
                  <a:lnTo>
                    <a:pt x="1908" y="1848"/>
                  </a:lnTo>
                  <a:lnTo>
                    <a:pt x="1914" y="1848"/>
                  </a:lnTo>
                  <a:lnTo>
                    <a:pt x="1914" y="1844"/>
                  </a:lnTo>
                  <a:lnTo>
                    <a:pt x="1914" y="1842"/>
                  </a:lnTo>
                  <a:lnTo>
                    <a:pt x="1914" y="1841"/>
                  </a:lnTo>
                  <a:lnTo>
                    <a:pt x="1914" y="1839"/>
                  </a:lnTo>
                  <a:lnTo>
                    <a:pt x="1912" y="1837"/>
                  </a:lnTo>
                  <a:lnTo>
                    <a:pt x="1916" y="1837"/>
                  </a:lnTo>
                  <a:lnTo>
                    <a:pt x="1918" y="1835"/>
                  </a:lnTo>
                  <a:lnTo>
                    <a:pt x="1920" y="1833"/>
                  </a:lnTo>
                  <a:lnTo>
                    <a:pt x="1920" y="1829"/>
                  </a:lnTo>
                  <a:lnTo>
                    <a:pt x="1920" y="1827"/>
                  </a:lnTo>
                  <a:lnTo>
                    <a:pt x="1918" y="1823"/>
                  </a:lnTo>
                  <a:lnTo>
                    <a:pt x="1916" y="1821"/>
                  </a:lnTo>
                  <a:lnTo>
                    <a:pt x="1920" y="1823"/>
                  </a:lnTo>
                  <a:lnTo>
                    <a:pt x="1920" y="1823"/>
                  </a:lnTo>
                  <a:lnTo>
                    <a:pt x="1922" y="1823"/>
                  </a:lnTo>
                  <a:lnTo>
                    <a:pt x="1922" y="1821"/>
                  </a:lnTo>
                  <a:lnTo>
                    <a:pt x="1924" y="1819"/>
                  </a:lnTo>
                  <a:lnTo>
                    <a:pt x="1926" y="1817"/>
                  </a:lnTo>
                  <a:lnTo>
                    <a:pt x="1926" y="1815"/>
                  </a:lnTo>
                  <a:lnTo>
                    <a:pt x="1924" y="1813"/>
                  </a:lnTo>
                  <a:lnTo>
                    <a:pt x="1922" y="1813"/>
                  </a:lnTo>
                  <a:lnTo>
                    <a:pt x="1922" y="1813"/>
                  </a:lnTo>
                  <a:lnTo>
                    <a:pt x="1920" y="1811"/>
                  </a:lnTo>
                  <a:lnTo>
                    <a:pt x="1924" y="1811"/>
                  </a:lnTo>
                  <a:lnTo>
                    <a:pt x="1928" y="1813"/>
                  </a:lnTo>
                  <a:lnTo>
                    <a:pt x="1928" y="1809"/>
                  </a:lnTo>
                  <a:lnTo>
                    <a:pt x="1928" y="1805"/>
                  </a:lnTo>
                  <a:lnTo>
                    <a:pt x="1930" y="1802"/>
                  </a:lnTo>
                  <a:lnTo>
                    <a:pt x="1930" y="1800"/>
                  </a:lnTo>
                  <a:lnTo>
                    <a:pt x="1928" y="1796"/>
                  </a:lnTo>
                  <a:lnTo>
                    <a:pt x="1930" y="1798"/>
                  </a:lnTo>
                  <a:lnTo>
                    <a:pt x="1932" y="1796"/>
                  </a:lnTo>
                  <a:lnTo>
                    <a:pt x="1932" y="1794"/>
                  </a:lnTo>
                  <a:lnTo>
                    <a:pt x="1934" y="1792"/>
                  </a:lnTo>
                  <a:lnTo>
                    <a:pt x="1934" y="1788"/>
                  </a:lnTo>
                  <a:lnTo>
                    <a:pt x="1932" y="1786"/>
                  </a:lnTo>
                  <a:lnTo>
                    <a:pt x="1930" y="1786"/>
                  </a:lnTo>
                  <a:lnTo>
                    <a:pt x="1934" y="1786"/>
                  </a:lnTo>
                  <a:lnTo>
                    <a:pt x="1936" y="1788"/>
                  </a:lnTo>
                  <a:lnTo>
                    <a:pt x="1938" y="1784"/>
                  </a:lnTo>
                  <a:lnTo>
                    <a:pt x="1938" y="1780"/>
                  </a:lnTo>
                  <a:lnTo>
                    <a:pt x="1938" y="1776"/>
                  </a:lnTo>
                  <a:lnTo>
                    <a:pt x="1936" y="1772"/>
                  </a:lnTo>
                  <a:lnTo>
                    <a:pt x="1934" y="1770"/>
                  </a:lnTo>
                  <a:lnTo>
                    <a:pt x="1938" y="1770"/>
                  </a:lnTo>
                  <a:lnTo>
                    <a:pt x="1939" y="1772"/>
                  </a:lnTo>
                  <a:lnTo>
                    <a:pt x="1951" y="1729"/>
                  </a:lnTo>
                  <a:lnTo>
                    <a:pt x="1963" y="1686"/>
                  </a:lnTo>
                  <a:lnTo>
                    <a:pt x="1971" y="1638"/>
                  </a:lnTo>
                  <a:lnTo>
                    <a:pt x="1971" y="1591"/>
                  </a:lnTo>
                  <a:lnTo>
                    <a:pt x="1971" y="1593"/>
                  </a:lnTo>
                  <a:lnTo>
                    <a:pt x="1969" y="1595"/>
                  </a:lnTo>
                  <a:lnTo>
                    <a:pt x="1967" y="1597"/>
                  </a:lnTo>
                  <a:lnTo>
                    <a:pt x="1967" y="1595"/>
                  </a:lnTo>
                  <a:lnTo>
                    <a:pt x="1967" y="1593"/>
                  </a:lnTo>
                  <a:lnTo>
                    <a:pt x="1967" y="1593"/>
                  </a:lnTo>
                  <a:lnTo>
                    <a:pt x="1965" y="1593"/>
                  </a:lnTo>
                  <a:lnTo>
                    <a:pt x="1965" y="1591"/>
                  </a:lnTo>
                  <a:lnTo>
                    <a:pt x="1963" y="1591"/>
                  </a:lnTo>
                  <a:lnTo>
                    <a:pt x="1963" y="1587"/>
                  </a:lnTo>
                  <a:lnTo>
                    <a:pt x="1951" y="1583"/>
                  </a:lnTo>
                  <a:lnTo>
                    <a:pt x="1945" y="1573"/>
                  </a:lnTo>
                  <a:lnTo>
                    <a:pt x="1941" y="1559"/>
                  </a:lnTo>
                  <a:lnTo>
                    <a:pt x="1939" y="1544"/>
                  </a:lnTo>
                  <a:lnTo>
                    <a:pt x="1938" y="1530"/>
                  </a:lnTo>
                  <a:lnTo>
                    <a:pt x="1932" y="1518"/>
                  </a:lnTo>
                  <a:lnTo>
                    <a:pt x="1928" y="1518"/>
                  </a:lnTo>
                  <a:lnTo>
                    <a:pt x="1928" y="1518"/>
                  </a:lnTo>
                  <a:lnTo>
                    <a:pt x="1928" y="1518"/>
                  </a:lnTo>
                  <a:lnTo>
                    <a:pt x="1928" y="1520"/>
                  </a:lnTo>
                  <a:lnTo>
                    <a:pt x="1928" y="1522"/>
                  </a:lnTo>
                  <a:lnTo>
                    <a:pt x="1928" y="1522"/>
                  </a:lnTo>
                  <a:lnTo>
                    <a:pt x="1928" y="1522"/>
                  </a:lnTo>
                  <a:lnTo>
                    <a:pt x="1924" y="1522"/>
                  </a:lnTo>
                  <a:lnTo>
                    <a:pt x="1920" y="1507"/>
                  </a:lnTo>
                  <a:lnTo>
                    <a:pt x="1910" y="1499"/>
                  </a:lnTo>
                  <a:lnTo>
                    <a:pt x="1895" y="1493"/>
                  </a:lnTo>
                  <a:lnTo>
                    <a:pt x="1879" y="1493"/>
                  </a:lnTo>
                  <a:close/>
                  <a:moveTo>
                    <a:pt x="4884" y="519"/>
                  </a:moveTo>
                  <a:lnTo>
                    <a:pt x="4874" y="521"/>
                  </a:lnTo>
                  <a:lnTo>
                    <a:pt x="4862" y="531"/>
                  </a:lnTo>
                  <a:lnTo>
                    <a:pt x="4847" y="548"/>
                  </a:lnTo>
                  <a:lnTo>
                    <a:pt x="4827" y="574"/>
                  </a:lnTo>
                  <a:lnTo>
                    <a:pt x="4804" y="605"/>
                  </a:lnTo>
                  <a:lnTo>
                    <a:pt x="4772" y="644"/>
                  </a:lnTo>
                  <a:lnTo>
                    <a:pt x="4761" y="660"/>
                  </a:lnTo>
                  <a:lnTo>
                    <a:pt x="4745" y="683"/>
                  </a:lnTo>
                  <a:lnTo>
                    <a:pt x="4724" y="712"/>
                  </a:lnTo>
                  <a:lnTo>
                    <a:pt x="4700" y="747"/>
                  </a:lnTo>
                  <a:lnTo>
                    <a:pt x="4671" y="788"/>
                  </a:lnTo>
                  <a:lnTo>
                    <a:pt x="4640" y="833"/>
                  </a:lnTo>
                  <a:lnTo>
                    <a:pt x="4606" y="882"/>
                  </a:lnTo>
                  <a:lnTo>
                    <a:pt x="4569" y="937"/>
                  </a:lnTo>
                  <a:lnTo>
                    <a:pt x="4532" y="991"/>
                  </a:lnTo>
                  <a:lnTo>
                    <a:pt x="4493" y="1050"/>
                  </a:lnTo>
                  <a:lnTo>
                    <a:pt x="4454" y="1111"/>
                  </a:lnTo>
                  <a:lnTo>
                    <a:pt x="4413" y="1171"/>
                  </a:lnTo>
                  <a:lnTo>
                    <a:pt x="4372" y="1232"/>
                  </a:lnTo>
                  <a:lnTo>
                    <a:pt x="4333" y="1292"/>
                  </a:lnTo>
                  <a:lnTo>
                    <a:pt x="4293" y="1353"/>
                  </a:lnTo>
                  <a:lnTo>
                    <a:pt x="4256" y="1409"/>
                  </a:lnTo>
                  <a:lnTo>
                    <a:pt x="4221" y="1466"/>
                  </a:lnTo>
                  <a:lnTo>
                    <a:pt x="4188" y="1518"/>
                  </a:lnTo>
                  <a:lnTo>
                    <a:pt x="4157" y="1567"/>
                  </a:lnTo>
                  <a:lnTo>
                    <a:pt x="4129" y="1614"/>
                  </a:lnTo>
                  <a:lnTo>
                    <a:pt x="4104" y="1653"/>
                  </a:lnTo>
                  <a:lnTo>
                    <a:pt x="4084" y="1688"/>
                  </a:lnTo>
                  <a:lnTo>
                    <a:pt x="4069" y="1718"/>
                  </a:lnTo>
                  <a:lnTo>
                    <a:pt x="4057" y="1741"/>
                  </a:lnTo>
                  <a:lnTo>
                    <a:pt x="4051" y="1755"/>
                  </a:lnTo>
                  <a:lnTo>
                    <a:pt x="4051" y="1762"/>
                  </a:lnTo>
                  <a:lnTo>
                    <a:pt x="4098" y="1704"/>
                  </a:lnTo>
                  <a:lnTo>
                    <a:pt x="4149" y="1636"/>
                  </a:lnTo>
                  <a:lnTo>
                    <a:pt x="4202" y="1559"/>
                  </a:lnTo>
                  <a:lnTo>
                    <a:pt x="4260" y="1476"/>
                  </a:lnTo>
                  <a:lnTo>
                    <a:pt x="4321" y="1386"/>
                  </a:lnTo>
                  <a:lnTo>
                    <a:pt x="4383" y="1290"/>
                  </a:lnTo>
                  <a:lnTo>
                    <a:pt x="4450" y="1189"/>
                  </a:lnTo>
                  <a:lnTo>
                    <a:pt x="4520" y="1085"/>
                  </a:lnTo>
                  <a:lnTo>
                    <a:pt x="4591" y="976"/>
                  </a:lnTo>
                  <a:lnTo>
                    <a:pt x="4663" y="865"/>
                  </a:lnTo>
                  <a:lnTo>
                    <a:pt x="4737" y="751"/>
                  </a:lnTo>
                  <a:lnTo>
                    <a:pt x="4814" y="638"/>
                  </a:lnTo>
                  <a:lnTo>
                    <a:pt x="4890" y="523"/>
                  </a:lnTo>
                  <a:lnTo>
                    <a:pt x="4884" y="519"/>
                  </a:lnTo>
                  <a:close/>
                  <a:moveTo>
                    <a:pt x="919" y="0"/>
                  </a:moveTo>
                  <a:lnTo>
                    <a:pt x="942" y="6"/>
                  </a:lnTo>
                  <a:lnTo>
                    <a:pt x="966" y="14"/>
                  </a:lnTo>
                  <a:lnTo>
                    <a:pt x="991" y="23"/>
                  </a:lnTo>
                  <a:lnTo>
                    <a:pt x="1015" y="29"/>
                  </a:lnTo>
                  <a:lnTo>
                    <a:pt x="1013" y="31"/>
                  </a:lnTo>
                  <a:lnTo>
                    <a:pt x="1013" y="31"/>
                  </a:lnTo>
                  <a:lnTo>
                    <a:pt x="1015" y="33"/>
                  </a:lnTo>
                  <a:lnTo>
                    <a:pt x="937" y="189"/>
                  </a:lnTo>
                  <a:lnTo>
                    <a:pt x="854" y="349"/>
                  </a:lnTo>
                  <a:lnTo>
                    <a:pt x="772" y="513"/>
                  </a:lnTo>
                  <a:lnTo>
                    <a:pt x="694" y="681"/>
                  </a:lnTo>
                  <a:lnTo>
                    <a:pt x="620" y="849"/>
                  </a:lnTo>
                  <a:lnTo>
                    <a:pt x="553" y="1017"/>
                  </a:lnTo>
                  <a:lnTo>
                    <a:pt x="497" y="1185"/>
                  </a:lnTo>
                  <a:lnTo>
                    <a:pt x="481" y="1239"/>
                  </a:lnTo>
                  <a:lnTo>
                    <a:pt x="465" y="1298"/>
                  </a:lnTo>
                  <a:lnTo>
                    <a:pt x="459" y="1323"/>
                  </a:lnTo>
                  <a:lnTo>
                    <a:pt x="454" y="1349"/>
                  </a:lnTo>
                  <a:lnTo>
                    <a:pt x="448" y="1372"/>
                  </a:lnTo>
                  <a:lnTo>
                    <a:pt x="442" y="1399"/>
                  </a:lnTo>
                  <a:lnTo>
                    <a:pt x="559" y="1394"/>
                  </a:lnTo>
                  <a:lnTo>
                    <a:pt x="680" y="1382"/>
                  </a:lnTo>
                  <a:lnTo>
                    <a:pt x="800" y="1370"/>
                  </a:lnTo>
                  <a:lnTo>
                    <a:pt x="919" y="1360"/>
                  </a:lnTo>
                  <a:lnTo>
                    <a:pt x="960" y="1356"/>
                  </a:lnTo>
                  <a:lnTo>
                    <a:pt x="999" y="1355"/>
                  </a:lnTo>
                  <a:lnTo>
                    <a:pt x="1038" y="1355"/>
                  </a:lnTo>
                  <a:lnTo>
                    <a:pt x="1075" y="1362"/>
                  </a:lnTo>
                  <a:lnTo>
                    <a:pt x="1085" y="1370"/>
                  </a:lnTo>
                  <a:lnTo>
                    <a:pt x="1099" y="1374"/>
                  </a:lnTo>
                  <a:lnTo>
                    <a:pt x="1116" y="1376"/>
                  </a:lnTo>
                  <a:lnTo>
                    <a:pt x="1116" y="1380"/>
                  </a:lnTo>
                  <a:lnTo>
                    <a:pt x="1116" y="1382"/>
                  </a:lnTo>
                  <a:lnTo>
                    <a:pt x="1114" y="1384"/>
                  </a:lnTo>
                  <a:lnTo>
                    <a:pt x="1112" y="1386"/>
                  </a:lnTo>
                  <a:lnTo>
                    <a:pt x="1112" y="1386"/>
                  </a:lnTo>
                  <a:lnTo>
                    <a:pt x="1111" y="1388"/>
                  </a:lnTo>
                  <a:lnTo>
                    <a:pt x="1112" y="1390"/>
                  </a:lnTo>
                  <a:lnTo>
                    <a:pt x="1114" y="1392"/>
                  </a:lnTo>
                  <a:lnTo>
                    <a:pt x="1111" y="1394"/>
                  </a:lnTo>
                  <a:lnTo>
                    <a:pt x="1109" y="1394"/>
                  </a:lnTo>
                  <a:lnTo>
                    <a:pt x="1107" y="1396"/>
                  </a:lnTo>
                  <a:lnTo>
                    <a:pt x="1105" y="1397"/>
                  </a:lnTo>
                  <a:lnTo>
                    <a:pt x="1103" y="1399"/>
                  </a:lnTo>
                  <a:lnTo>
                    <a:pt x="1101" y="1401"/>
                  </a:lnTo>
                  <a:lnTo>
                    <a:pt x="1097" y="1401"/>
                  </a:lnTo>
                  <a:lnTo>
                    <a:pt x="1099" y="1403"/>
                  </a:lnTo>
                  <a:lnTo>
                    <a:pt x="1099" y="1407"/>
                  </a:lnTo>
                  <a:lnTo>
                    <a:pt x="1097" y="1409"/>
                  </a:lnTo>
                  <a:lnTo>
                    <a:pt x="1095" y="1411"/>
                  </a:lnTo>
                  <a:lnTo>
                    <a:pt x="1091" y="1413"/>
                  </a:lnTo>
                  <a:lnTo>
                    <a:pt x="1087" y="1417"/>
                  </a:lnTo>
                  <a:lnTo>
                    <a:pt x="1083" y="1421"/>
                  </a:lnTo>
                  <a:lnTo>
                    <a:pt x="1081" y="1425"/>
                  </a:lnTo>
                  <a:lnTo>
                    <a:pt x="923" y="1437"/>
                  </a:lnTo>
                  <a:lnTo>
                    <a:pt x="757" y="1452"/>
                  </a:lnTo>
                  <a:lnTo>
                    <a:pt x="590" y="1468"/>
                  </a:lnTo>
                  <a:lnTo>
                    <a:pt x="422" y="1479"/>
                  </a:lnTo>
                  <a:lnTo>
                    <a:pt x="420" y="1483"/>
                  </a:lnTo>
                  <a:lnTo>
                    <a:pt x="420" y="1487"/>
                  </a:lnTo>
                  <a:lnTo>
                    <a:pt x="420" y="1489"/>
                  </a:lnTo>
                  <a:lnTo>
                    <a:pt x="418" y="1493"/>
                  </a:lnTo>
                  <a:lnTo>
                    <a:pt x="418" y="1497"/>
                  </a:lnTo>
                  <a:lnTo>
                    <a:pt x="418" y="1503"/>
                  </a:lnTo>
                  <a:lnTo>
                    <a:pt x="416" y="1503"/>
                  </a:lnTo>
                  <a:lnTo>
                    <a:pt x="416" y="1505"/>
                  </a:lnTo>
                  <a:lnTo>
                    <a:pt x="414" y="1507"/>
                  </a:lnTo>
                  <a:lnTo>
                    <a:pt x="413" y="1509"/>
                  </a:lnTo>
                  <a:lnTo>
                    <a:pt x="413" y="1509"/>
                  </a:lnTo>
                  <a:lnTo>
                    <a:pt x="413" y="1511"/>
                  </a:lnTo>
                  <a:lnTo>
                    <a:pt x="414" y="1513"/>
                  </a:lnTo>
                  <a:lnTo>
                    <a:pt x="414" y="1517"/>
                  </a:lnTo>
                  <a:lnTo>
                    <a:pt x="414" y="1520"/>
                  </a:lnTo>
                  <a:lnTo>
                    <a:pt x="413" y="1526"/>
                  </a:lnTo>
                  <a:lnTo>
                    <a:pt x="411" y="1530"/>
                  </a:lnTo>
                  <a:lnTo>
                    <a:pt x="409" y="1536"/>
                  </a:lnTo>
                  <a:lnTo>
                    <a:pt x="407" y="1540"/>
                  </a:lnTo>
                  <a:lnTo>
                    <a:pt x="407" y="1540"/>
                  </a:lnTo>
                  <a:lnTo>
                    <a:pt x="407" y="1544"/>
                  </a:lnTo>
                  <a:lnTo>
                    <a:pt x="409" y="1546"/>
                  </a:lnTo>
                  <a:lnTo>
                    <a:pt x="409" y="1552"/>
                  </a:lnTo>
                  <a:lnTo>
                    <a:pt x="409" y="1556"/>
                  </a:lnTo>
                  <a:lnTo>
                    <a:pt x="405" y="1563"/>
                  </a:lnTo>
                  <a:lnTo>
                    <a:pt x="403" y="1571"/>
                  </a:lnTo>
                  <a:lnTo>
                    <a:pt x="401" y="1579"/>
                  </a:lnTo>
                  <a:lnTo>
                    <a:pt x="403" y="1591"/>
                  </a:lnTo>
                  <a:lnTo>
                    <a:pt x="399" y="1587"/>
                  </a:lnTo>
                  <a:lnTo>
                    <a:pt x="399" y="1587"/>
                  </a:lnTo>
                  <a:lnTo>
                    <a:pt x="399" y="1587"/>
                  </a:lnTo>
                  <a:lnTo>
                    <a:pt x="399" y="1589"/>
                  </a:lnTo>
                  <a:lnTo>
                    <a:pt x="399" y="1593"/>
                  </a:lnTo>
                  <a:lnTo>
                    <a:pt x="399" y="1595"/>
                  </a:lnTo>
                  <a:lnTo>
                    <a:pt x="399" y="1599"/>
                  </a:lnTo>
                  <a:lnTo>
                    <a:pt x="401" y="1602"/>
                  </a:lnTo>
                  <a:lnTo>
                    <a:pt x="399" y="1604"/>
                  </a:lnTo>
                  <a:lnTo>
                    <a:pt x="395" y="1616"/>
                  </a:lnTo>
                  <a:lnTo>
                    <a:pt x="393" y="1626"/>
                  </a:lnTo>
                  <a:lnTo>
                    <a:pt x="393" y="1640"/>
                  </a:lnTo>
                  <a:lnTo>
                    <a:pt x="391" y="1638"/>
                  </a:lnTo>
                  <a:lnTo>
                    <a:pt x="389" y="1638"/>
                  </a:lnTo>
                  <a:lnTo>
                    <a:pt x="389" y="1640"/>
                  </a:lnTo>
                  <a:lnTo>
                    <a:pt x="389" y="1643"/>
                  </a:lnTo>
                  <a:lnTo>
                    <a:pt x="389" y="1645"/>
                  </a:lnTo>
                  <a:lnTo>
                    <a:pt x="389" y="1649"/>
                  </a:lnTo>
                  <a:lnTo>
                    <a:pt x="389" y="1653"/>
                  </a:lnTo>
                  <a:lnTo>
                    <a:pt x="389" y="1657"/>
                  </a:lnTo>
                  <a:lnTo>
                    <a:pt x="387" y="1659"/>
                  </a:lnTo>
                  <a:lnTo>
                    <a:pt x="385" y="1659"/>
                  </a:lnTo>
                  <a:lnTo>
                    <a:pt x="387" y="1661"/>
                  </a:lnTo>
                  <a:lnTo>
                    <a:pt x="387" y="1663"/>
                  </a:lnTo>
                  <a:lnTo>
                    <a:pt x="387" y="1663"/>
                  </a:lnTo>
                  <a:lnTo>
                    <a:pt x="387" y="1665"/>
                  </a:lnTo>
                  <a:lnTo>
                    <a:pt x="385" y="1667"/>
                  </a:lnTo>
                  <a:lnTo>
                    <a:pt x="385" y="1671"/>
                  </a:lnTo>
                  <a:lnTo>
                    <a:pt x="387" y="1675"/>
                  </a:lnTo>
                  <a:lnTo>
                    <a:pt x="385" y="1673"/>
                  </a:lnTo>
                  <a:lnTo>
                    <a:pt x="383" y="1673"/>
                  </a:lnTo>
                  <a:lnTo>
                    <a:pt x="383" y="1673"/>
                  </a:lnTo>
                  <a:lnTo>
                    <a:pt x="383" y="1675"/>
                  </a:lnTo>
                  <a:lnTo>
                    <a:pt x="385" y="1677"/>
                  </a:lnTo>
                  <a:lnTo>
                    <a:pt x="385" y="1679"/>
                  </a:lnTo>
                  <a:lnTo>
                    <a:pt x="385" y="1680"/>
                  </a:lnTo>
                  <a:lnTo>
                    <a:pt x="383" y="1682"/>
                  </a:lnTo>
                  <a:lnTo>
                    <a:pt x="383" y="1684"/>
                  </a:lnTo>
                  <a:lnTo>
                    <a:pt x="385" y="1690"/>
                  </a:lnTo>
                  <a:lnTo>
                    <a:pt x="383" y="1688"/>
                  </a:lnTo>
                  <a:lnTo>
                    <a:pt x="381" y="1686"/>
                  </a:lnTo>
                  <a:lnTo>
                    <a:pt x="381" y="1688"/>
                  </a:lnTo>
                  <a:lnTo>
                    <a:pt x="381" y="1690"/>
                  </a:lnTo>
                  <a:lnTo>
                    <a:pt x="381" y="1694"/>
                  </a:lnTo>
                  <a:lnTo>
                    <a:pt x="381" y="1696"/>
                  </a:lnTo>
                  <a:lnTo>
                    <a:pt x="381" y="1700"/>
                  </a:lnTo>
                  <a:lnTo>
                    <a:pt x="383" y="1702"/>
                  </a:lnTo>
                  <a:lnTo>
                    <a:pt x="381" y="1702"/>
                  </a:lnTo>
                  <a:lnTo>
                    <a:pt x="381" y="1700"/>
                  </a:lnTo>
                  <a:lnTo>
                    <a:pt x="379" y="1698"/>
                  </a:lnTo>
                  <a:lnTo>
                    <a:pt x="379" y="1704"/>
                  </a:lnTo>
                  <a:lnTo>
                    <a:pt x="379" y="1708"/>
                  </a:lnTo>
                  <a:lnTo>
                    <a:pt x="377" y="1712"/>
                  </a:lnTo>
                  <a:lnTo>
                    <a:pt x="377" y="1716"/>
                  </a:lnTo>
                  <a:lnTo>
                    <a:pt x="377" y="1721"/>
                  </a:lnTo>
                  <a:lnTo>
                    <a:pt x="377" y="1729"/>
                  </a:lnTo>
                  <a:lnTo>
                    <a:pt x="377" y="1727"/>
                  </a:lnTo>
                  <a:lnTo>
                    <a:pt x="375" y="1727"/>
                  </a:lnTo>
                  <a:lnTo>
                    <a:pt x="373" y="1727"/>
                  </a:lnTo>
                  <a:lnTo>
                    <a:pt x="375" y="1729"/>
                  </a:lnTo>
                  <a:lnTo>
                    <a:pt x="375" y="1731"/>
                  </a:lnTo>
                  <a:lnTo>
                    <a:pt x="375" y="1733"/>
                  </a:lnTo>
                  <a:lnTo>
                    <a:pt x="375" y="1733"/>
                  </a:lnTo>
                  <a:lnTo>
                    <a:pt x="375" y="1735"/>
                  </a:lnTo>
                  <a:lnTo>
                    <a:pt x="375" y="1739"/>
                  </a:lnTo>
                  <a:lnTo>
                    <a:pt x="375" y="1743"/>
                  </a:lnTo>
                  <a:lnTo>
                    <a:pt x="373" y="1743"/>
                  </a:lnTo>
                  <a:lnTo>
                    <a:pt x="373" y="1743"/>
                  </a:lnTo>
                  <a:lnTo>
                    <a:pt x="373" y="1745"/>
                  </a:lnTo>
                  <a:lnTo>
                    <a:pt x="373" y="1747"/>
                  </a:lnTo>
                  <a:lnTo>
                    <a:pt x="373" y="1751"/>
                  </a:lnTo>
                  <a:lnTo>
                    <a:pt x="373" y="1755"/>
                  </a:lnTo>
                  <a:lnTo>
                    <a:pt x="373" y="1759"/>
                  </a:lnTo>
                  <a:lnTo>
                    <a:pt x="371" y="1757"/>
                  </a:lnTo>
                  <a:lnTo>
                    <a:pt x="371" y="1755"/>
                  </a:lnTo>
                  <a:lnTo>
                    <a:pt x="370" y="1757"/>
                  </a:lnTo>
                  <a:lnTo>
                    <a:pt x="370" y="1757"/>
                  </a:lnTo>
                  <a:lnTo>
                    <a:pt x="370" y="1759"/>
                  </a:lnTo>
                  <a:lnTo>
                    <a:pt x="371" y="1761"/>
                  </a:lnTo>
                  <a:lnTo>
                    <a:pt x="373" y="1761"/>
                  </a:lnTo>
                  <a:lnTo>
                    <a:pt x="371" y="1762"/>
                  </a:lnTo>
                  <a:lnTo>
                    <a:pt x="371" y="1766"/>
                  </a:lnTo>
                  <a:lnTo>
                    <a:pt x="371" y="1770"/>
                  </a:lnTo>
                  <a:lnTo>
                    <a:pt x="371" y="1774"/>
                  </a:lnTo>
                  <a:lnTo>
                    <a:pt x="370" y="1778"/>
                  </a:lnTo>
                  <a:lnTo>
                    <a:pt x="370" y="1780"/>
                  </a:lnTo>
                  <a:lnTo>
                    <a:pt x="368" y="1782"/>
                  </a:lnTo>
                  <a:lnTo>
                    <a:pt x="366" y="1782"/>
                  </a:lnTo>
                  <a:lnTo>
                    <a:pt x="366" y="1784"/>
                  </a:lnTo>
                  <a:lnTo>
                    <a:pt x="368" y="1786"/>
                  </a:lnTo>
                  <a:lnTo>
                    <a:pt x="368" y="1786"/>
                  </a:lnTo>
                  <a:lnTo>
                    <a:pt x="370" y="1788"/>
                  </a:lnTo>
                  <a:lnTo>
                    <a:pt x="370" y="1788"/>
                  </a:lnTo>
                  <a:lnTo>
                    <a:pt x="370" y="1792"/>
                  </a:lnTo>
                  <a:lnTo>
                    <a:pt x="368" y="1792"/>
                  </a:lnTo>
                  <a:lnTo>
                    <a:pt x="368" y="1790"/>
                  </a:lnTo>
                  <a:lnTo>
                    <a:pt x="368" y="1788"/>
                  </a:lnTo>
                  <a:lnTo>
                    <a:pt x="364" y="1807"/>
                  </a:lnTo>
                  <a:lnTo>
                    <a:pt x="364" y="1833"/>
                  </a:lnTo>
                  <a:lnTo>
                    <a:pt x="362" y="1831"/>
                  </a:lnTo>
                  <a:lnTo>
                    <a:pt x="360" y="1829"/>
                  </a:lnTo>
                  <a:lnTo>
                    <a:pt x="360" y="1831"/>
                  </a:lnTo>
                  <a:lnTo>
                    <a:pt x="358" y="1831"/>
                  </a:lnTo>
                  <a:lnTo>
                    <a:pt x="358" y="1833"/>
                  </a:lnTo>
                  <a:lnTo>
                    <a:pt x="360" y="1835"/>
                  </a:lnTo>
                  <a:lnTo>
                    <a:pt x="364" y="1835"/>
                  </a:lnTo>
                  <a:lnTo>
                    <a:pt x="360" y="1837"/>
                  </a:lnTo>
                  <a:lnTo>
                    <a:pt x="360" y="1839"/>
                  </a:lnTo>
                  <a:lnTo>
                    <a:pt x="360" y="1842"/>
                  </a:lnTo>
                  <a:lnTo>
                    <a:pt x="362" y="1846"/>
                  </a:lnTo>
                  <a:lnTo>
                    <a:pt x="360" y="1852"/>
                  </a:lnTo>
                  <a:lnTo>
                    <a:pt x="360" y="1852"/>
                  </a:lnTo>
                  <a:lnTo>
                    <a:pt x="358" y="1850"/>
                  </a:lnTo>
                  <a:lnTo>
                    <a:pt x="358" y="1848"/>
                  </a:lnTo>
                  <a:lnTo>
                    <a:pt x="358" y="1846"/>
                  </a:lnTo>
                  <a:lnTo>
                    <a:pt x="358" y="1850"/>
                  </a:lnTo>
                  <a:lnTo>
                    <a:pt x="358" y="1854"/>
                  </a:lnTo>
                  <a:lnTo>
                    <a:pt x="358" y="1856"/>
                  </a:lnTo>
                  <a:lnTo>
                    <a:pt x="358" y="1858"/>
                  </a:lnTo>
                  <a:lnTo>
                    <a:pt x="358" y="1862"/>
                  </a:lnTo>
                  <a:lnTo>
                    <a:pt x="358" y="1868"/>
                  </a:lnTo>
                  <a:lnTo>
                    <a:pt x="358" y="1866"/>
                  </a:lnTo>
                  <a:lnTo>
                    <a:pt x="356" y="1866"/>
                  </a:lnTo>
                  <a:lnTo>
                    <a:pt x="356" y="1862"/>
                  </a:lnTo>
                  <a:lnTo>
                    <a:pt x="356" y="1860"/>
                  </a:lnTo>
                  <a:lnTo>
                    <a:pt x="356" y="1866"/>
                  </a:lnTo>
                  <a:lnTo>
                    <a:pt x="356" y="1870"/>
                  </a:lnTo>
                  <a:lnTo>
                    <a:pt x="356" y="1872"/>
                  </a:lnTo>
                  <a:lnTo>
                    <a:pt x="356" y="1876"/>
                  </a:lnTo>
                  <a:lnTo>
                    <a:pt x="356" y="1880"/>
                  </a:lnTo>
                  <a:lnTo>
                    <a:pt x="356" y="1887"/>
                  </a:lnTo>
                  <a:lnTo>
                    <a:pt x="356" y="1885"/>
                  </a:lnTo>
                  <a:lnTo>
                    <a:pt x="354" y="1885"/>
                  </a:lnTo>
                  <a:lnTo>
                    <a:pt x="354" y="1882"/>
                  </a:lnTo>
                  <a:lnTo>
                    <a:pt x="354" y="1880"/>
                  </a:lnTo>
                  <a:lnTo>
                    <a:pt x="354" y="1885"/>
                  </a:lnTo>
                  <a:lnTo>
                    <a:pt x="354" y="1887"/>
                  </a:lnTo>
                  <a:lnTo>
                    <a:pt x="354" y="1889"/>
                  </a:lnTo>
                  <a:lnTo>
                    <a:pt x="354" y="1893"/>
                  </a:lnTo>
                  <a:lnTo>
                    <a:pt x="354" y="1895"/>
                  </a:lnTo>
                  <a:lnTo>
                    <a:pt x="354" y="1901"/>
                  </a:lnTo>
                  <a:lnTo>
                    <a:pt x="354" y="1907"/>
                  </a:lnTo>
                  <a:lnTo>
                    <a:pt x="352" y="1905"/>
                  </a:lnTo>
                  <a:lnTo>
                    <a:pt x="352" y="1905"/>
                  </a:lnTo>
                  <a:lnTo>
                    <a:pt x="352" y="1901"/>
                  </a:lnTo>
                  <a:lnTo>
                    <a:pt x="352" y="1899"/>
                  </a:lnTo>
                  <a:lnTo>
                    <a:pt x="350" y="1905"/>
                  </a:lnTo>
                  <a:lnTo>
                    <a:pt x="350" y="1907"/>
                  </a:lnTo>
                  <a:lnTo>
                    <a:pt x="352" y="1909"/>
                  </a:lnTo>
                  <a:lnTo>
                    <a:pt x="352" y="1913"/>
                  </a:lnTo>
                  <a:lnTo>
                    <a:pt x="352" y="1917"/>
                  </a:lnTo>
                  <a:lnTo>
                    <a:pt x="352" y="1923"/>
                  </a:lnTo>
                  <a:lnTo>
                    <a:pt x="350" y="1921"/>
                  </a:lnTo>
                  <a:lnTo>
                    <a:pt x="350" y="1919"/>
                  </a:lnTo>
                  <a:lnTo>
                    <a:pt x="350" y="1917"/>
                  </a:lnTo>
                  <a:lnTo>
                    <a:pt x="350" y="1915"/>
                  </a:lnTo>
                  <a:lnTo>
                    <a:pt x="350" y="1921"/>
                  </a:lnTo>
                  <a:lnTo>
                    <a:pt x="348" y="1924"/>
                  </a:lnTo>
                  <a:lnTo>
                    <a:pt x="348" y="1926"/>
                  </a:lnTo>
                  <a:lnTo>
                    <a:pt x="350" y="1930"/>
                  </a:lnTo>
                  <a:lnTo>
                    <a:pt x="350" y="1934"/>
                  </a:lnTo>
                  <a:lnTo>
                    <a:pt x="350" y="1942"/>
                  </a:lnTo>
                  <a:lnTo>
                    <a:pt x="348" y="1940"/>
                  </a:lnTo>
                  <a:lnTo>
                    <a:pt x="348" y="1938"/>
                  </a:lnTo>
                  <a:lnTo>
                    <a:pt x="348" y="1936"/>
                  </a:lnTo>
                  <a:lnTo>
                    <a:pt x="348" y="1934"/>
                  </a:lnTo>
                  <a:lnTo>
                    <a:pt x="346" y="1938"/>
                  </a:lnTo>
                  <a:lnTo>
                    <a:pt x="346" y="1942"/>
                  </a:lnTo>
                  <a:lnTo>
                    <a:pt x="346" y="1944"/>
                  </a:lnTo>
                  <a:lnTo>
                    <a:pt x="348" y="1946"/>
                  </a:lnTo>
                  <a:lnTo>
                    <a:pt x="348" y="1950"/>
                  </a:lnTo>
                  <a:lnTo>
                    <a:pt x="348" y="1954"/>
                  </a:lnTo>
                  <a:lnTo>
                    <a:pt x="348" y="1962"/>
                  </a:lnTo>
                  <a:lnTo>
                    <a:pt x="346" y="1960"/>
                  </a:lnTo>
                  <a:lnTo>
                    <a:pt x="346" y="1958"/>
                  </a:lnTo>
                  <a:lnTo>
                    <a:pt x="346" y="1956"/>
                  </a:lnTo>
                  <a:lnTo>
                    <a:pt x="346" y="1954"/>
                  </a:lnTo>
                  <a:lnTo>
                    <a:pt x="344" y="1958"/>
                  </a:lnTo>
                  <a:lnTo>
                    <a:pt x="344" y="1962"/>
                  </a:lnTo>
                  <a:lnTo>
                    <a:pt x="344" y="1964"/>
                  </a:lnTo>
                  <a:lnTo>
                    <a:pt x="344" y="1965"/>
                  </a:lnTo>
                  <a:lnTo>
                    <a:pt x="346" y="1967"/>
                  </a:lnTo>
                  <a:lnTo>
                    <a:pt x="346" y="1973"/>
                  </a:lnTo>
                  <a:lnTo>
                    <a:pt x="346" y="1977"/>
                  </a:lnTo>
                  <a:lnTo>
                    <a:pt x="344" y="1979"/>
                  </a:lnTo>
                  <a:lnTo>
                    <a:pt x="344" y="1979"/>
                  </a:lnTo>
                  <a:lnTo>
                    <a:pt x="344" y="1977"/>
                  </a:lnTo>
                  <a:lnTo>
                    <a:pt x="342" y="1975"/>
                  </a:lnTo>
                  <a:lnTo>
                    <a:pt x="342" y="1971"/>
                  </a:lnTo>
                  <a:lnTo>
                    <a:pt x="344" y="1969"/>
                  </a:lnTo>
                  <a:lnTo>
                    <a:pt x="342" y="1975"/>
                  </a:lnTo>
                  <a:lnTo>
                    <a:pt x="342" y="1979"/>
                  </a:lnTo>
                  <a:lnTo>
                    <a:pt x="342" y="1981"/>
                  </a:lnTo>
                  <a:lnTo>
                    <a:pt x="342" y="1985"/>
                  </a:lnTo>
                  <a:lnTo>
                    <a:pt x="344" y="1989"/>
                  </a:lnTo>
                  <a:lnTo>
                    <a:pt x="344" y="1993"/>
                  </a:lnTo>
                  <a:lnTo>
                    <a:pt x="344" y="2001"/>
                  </a:lnTo>
                  <a:lnTo>
                    <a:pt x="342" y="1999"/>
                  </a:lnTo>
                  <a:lnTo>
                    <a:pt x="342" y="1997"/>
                  </a:lnTo>
                  <a:lnTo>
                    <a:pt x="342" y="1995"/>
                  </a:lnTo>
                  <a:lnTo>
                    <a:pt x="340" y="1993"/>
                  </a:lnTo>
                  <a:lnTo>
                    <a:pt x="338" y="2005"/>
                  </a:lnTo>
                  <a:lnTo>
                    <a:pt x="340" y="2016"/>
                  </a:lnTo>
                  <a:lnTo>
                    <a:pt x="340" y="2028"/>
                  </a:lnTo>
                  <a:lnTo>
                    <a:pt x="340" y="2030"/>
                  </a:lnTo>
                  <a:lnTo>
                    <a:pt x="340" y="2030"/>
                  </a:lnTo>
                  <a:lnTo>
                    <a:pt x="338" y="2028"/>
                  </a:lnTo>
                  <a:lnTo>
                    <a:pt x="338" y="2024"/>
                  </a:lnTo>
                  <a:lnTo>
                    <a:pt x="338" y="2022"/>
                  </a:lnTo>
                  <a:lnTo>
                    <a:pt x="338" y="2020"/>
                  </a:lnTo>
                  <a:lnTo>
                    <a:pt x="336" y="2024"/>
                  </a:lnTo>
                  <a:lnTo>
                    <a:pt x="336" y="2028"/>
                  </a:lnTo>
                  <a:lnTo>
                    <a:pt x="338" y="2032"/>
                  </a:lnTo>
                  <a:lnTo>
                    <a:pt x="338" y="2038"/>
                  </a:lnTo>
                  <a:lnTo>
                    <a:pt x="338" y="2042"/>
                  </a:lnTo>
                  <a:lnTo>
                    <a:pt x="338" y="2047"/>
                  </a:lnTo>
                  <a:lnTo>
                    <a:pt x="338" y="2049"/>
                  </a:lnTo>
                  <a:lnTo>
                    <a:pt x="336" y="2049"/>
                  </a:lnTo>
                  <a:lnTo>
                    <a:pt x="336" y="2047"/>
                  </a:lnTo>
                  <a:lnTo>
                    <a:pt x="336" y="2044"/>
                  </a:lnTo>
                  <a:lnTo>
                    <a:pt x="336" y="2042"/>
                  </a:lnTo>
                  <a:lnTo>
                    <a:pt x="336" y="2040"/>
                  </a:lnTo>
                  <a:lnTo>
                    <a:pt x="336" y="2049"/>
                  </a:lnTo>
                  <a:lnTo>
                    <a:pt x="336" y="2055"/>
                  </a:lnTo>
                  <a:lnTo>
                    <a:pt x="336" y="2061"/>
                  </a:lnTo>
                  <a:lnTo>
                    <a:pt x="336" y="2071"/>
                  </a:lnTo>
                  <a:lnTo>
                    <a:pt x="336" y="2073"/>
                  </a:lnTo>
                  <a:lnTo>
                    <a:pt x="334" y="2073"/>
                  </a:lnTo>
                  <a:lnTo>
                    <a:pt x="334" y="2071"/>
                  </a:lnTo>
                  <a:lnTo>
                    <a:pt x="334" y="2067"/>
                  </a:lnTo>
                  <a:lnTo>
                    <a:pt x="334" y="2065"/>
                  </a:lnTo>
                  <a:lnTo>
                    <a:pt x="334" y="2063"/>
                  </a:lnTo>
                  <a:lnTo>
                    <a:pt x="332" y="2069"/>
                  </a:lnTo>
                  <a:lnTo>
                    <a:pt x="332" y="2073"/>
                  </a:lnTo>
                  <a:lnTo>
                    <a:pt x="334" y="2075"/>
                  </a:lnTo>
                  <a:lnTo>
                    <a:pt x="334" y="2079"/>
                  </a:lnTo>
                  <a:lnTo>
                    <a:pt x="334" y="2083"/>
                  </a:lnTo>
                  <a:lnTo>
                    <a:pt x="334" y="2086"/>
                  </a:lnTo>
                  <a:lnTo>
                    <a:pt x="334" y="2092"/>
                  </a:lnTo>
                  <a:lnTo>
                    <a:pt x="332" y="2092"/>
                  </a:lnTo>
                  <a:lnTo>
                    <a:pt x="332" y="2090"/>
                  </a:lnTo>
                  <a:lnTo>
                    <a:pt x="332" y="2088"/>
                  </a:lnTo>
                  <a:lnTo>
                    <a:pt x="332" y="2086"/>
                  </a:lnTo>
                  <a:lnTo>
                    <a:pt x="330" y="2098"/>
                  </a:lnTo>
                  <a:lnTo>
                    <a:pt x="330" y="2108"/>
                  </a:lnTo>
                  <a:lnTo>
                    <a:pt x="332" y="2118"/>
                  </a:lnTo>
                  <a:lnTo>
                    <a:pt x="332" y="2129"/>
                  </a:lnTo>
                  <a:lnTo>
                    <a:pt x="330" y="2131"/>
                  </a:lnTo>
                  <a:lnTo>
                    <a:pt x="330" y="2131"/>
                  </a:lnTo>
                  <a:lnTo>
                    <a:pt x="330" y="2129"/>
                  </a:lnTo>
                  <a:lnTo>
                    <a:pt x="330" y="2126"/>
                  </a:lnTo>
                  <a:lnTo>
                    <a:pt x="330" y="2124"/>
                  </a:lnTo>
                  <a:lnTo>
                    <a:pt x="330" y="2122"/>
                  </a:lnTo>
                  <a:lnTo>
                    <a:pt x="328" y="2122"/>
                  </a:lnTo>
                  <a:lnTo>
                    <a:pt x="327" y="2126"/>
                  </a:lnTo>
                  <a:lnTo>
                    <a:pt x="327" y="2129"/>
                  </a:lnTo>
                  <a:lnTo>
                    <a:pt x="328" y="2133"/>
                  </a:lnTo>
                  <a:lnTo>
                    <a:pt x="328" y="2137"/>
                  </a:lnTo>
                  <a:lnTo>
                    <a:pt x="330" y="2141"/>
                  </a:lnTo>
                  <a:lnTo>
                    <a:pt x="332" y="2143"/>
                  </a:lnTo>
                  <a:lnTo>
                    <a:pt x="332" y="2145"/>
                  </a:lnTo>
                  <a:lnTo>
                    <a:pt x="332" y="2147"/>
                  </a:lnTo>
                  <a:lnTo>
                    <a:pt x="330" y="2149"/>
                  </a:lnTo>
                  <a:lnTo>
                    <a:pt x="328" y="2151"/>
                  </a:lnTo>
                  <a:lnTo>
                    <a:pt x="328" y="2151"/>
                  </a:lnTo>
                  <a:lnTo>
                    <a:pt x="327" y="2155"/>
                  </a:lnTo>
                  <a:lnTo>
                    <a:pt x="327" y="2161"/>
                  </a:lnTo>
                  <a:lnTo>
                    <a:pt x="328" y="2167"/>
                  </a:lnTo>
                  <a:lnTo>
                    <a:pt x="325" y="2213"/>
                  </a:lnTo>
                  <a:lnTo>
                    <a:pt x="323" y="2270"/>
                  </a:lnTo>
                  <a:lnTo>
                    <a:pt x="325" y="2338"/>
                  </a:lnTo>
                  <a:lnTo>
                    <a:pt x="327" y="2323"/>
                  </a:lnTo>
                  <a:lnTo>
                    <a:pt x="327" y="2303"/>
                  </a:lnTo>
                  <a:lnTo>
                    <a:pt x="327" y="2286"/>
                  </a:lnTo>
                  <a:lnTo>
                    <a:pt x="328" y="2317"/>
                  </a:lnTo>
                  <a:lnTo>
                    <a:pt x="328" y="2342"/>
                  </a:lnTo>
                  <a:lnTo>
                    <a:pt x="327" y="2364"/>
                  </a:lnTo>
                  <a:lnTo>
                    <a:pt x="327" y="2364"/>
                  </a:lnTo>
                  <a:lnTo>
                    <a:pt x="328" y="2360"/>
                  </a:lnTo>
                  <a:lnTo>
                    <a:pt x="328" y="2358"/>
                  </a:lnTo>
                  <a:lnTo>
                    <a:pt x="328" y="2356"/>
                  </a:lnTo>
                  <a:lnTo>
                    <a:pt x="330" y="2360"/>
                  </a:lnTo>
                  <a:lnTo>
                    <a:pt x="330" y="2370"/>
                  </a:lnTo>
                  <a:lnTo>
                    <a:pt x="328" y="2381"/>
                  </a:lnTo>
                  <a:lnTo>
                    <a:pt x="328" y="2393"/>
                  </a:lnTo>
                  <a:lnTo>
                    <a:pt x="330" y="2391"/>
                  </a:lnTo>
                  <a:lnTo>
                    <a:pt x="330" y="2389"/>
                  </a:lnTo>
                  <a:lnTo>
                    <a:pt x="330" y="2387"/>
                  </a:lnTo>
                  <a:lnTo>
                    <a:pt x="330" y="2383"/>
                  </a:lnTo>
                  <a:lnTo>
                    <a:pt x="332" y="2403"/>
                  </a:lnTo>
                  <a:lnTo>
                    <a:pt x="332" y="2418"/>
                  </a:lnTo>
                  <a:lnTo>
                    <a:pt x="332" y="2438"/>
                  </a:lnTo>
                  <a:lnTo>
                    <a:pt x="334" y="2436"/>
                  </a:lnTo>
                  <a:lnTo>
                    <a:pt x="336" y="2436"/>
                  </a:lnTo>
                  <a:lnTo>
                    <a:pt x="336" y="2436"/>
                  </a:lnTo>
                  <a:lnTo>
                    <a:pt x="336" y="2438"/>
                  </a:lnTo>
                  <a:lnTo>
                    <a:pt x="336" y="2442"/>
                  </a:lnTo>
                  <a:lnTo>
                    <a:pt x="334" y="2444"/>
                  </a:lnTo>
                  <a:lnTo>
                    <a:pt x="334" y="2448"/>
                  </a:lnTo>
                  <a:lnTo>
                    <a:pt x="334" y="2451"/>
                  </a:lnTo>
                  <a:lnTo>
                    <a:pt x="336" y="2450"/>
                  </a:lnTo>
                  <a:lnTo>
                    <a:pt x="338" y="2450"/>
                  </a:lnTo>
                  <a:lnTo>
                    <a:pt x="338" y="2451"/>
                  </a:lnTo>
                  <a:lnTo>
                    <a:pt x="340" y="2457"/>
                  </a:lnTo>
                  <a:lnTo>
                    <a:pt x="340" y="2461"/>
                  </a:lnTo>
                  <a:lnTo>
                    <a:pt x="340" y="2465"/>
                  </a:lnTo>
                  <a:lnTo>
                    <a:pt x="340" y="2469"/>
                  </a:lnTo>
                  <a:lnTo>
                    <a:pt x="338" y="2471"/>
                  </a:lnTo>
                  <a:lnTo>
                    <a:pt x="340" y="2471"/>
                  </a:lnTo>
                  <a:lnTo>
                    <a:pt x="342" y="2475"/>
                  </a:lnTo>
                  <a:lnTo>
                    <a:pt x="344" y="2479"/>
                  </a:lnTo>
                  <a:lnTo>
                    <a:pt x="346" y="2483"/>
                  </a:lnTo>
                  <a:lnTo>
                    <a:pt x="346" y="2485"/>
                  </a:lnTo>
                  <a:lnTo>
                    <a:pt x="346" y="2489"/>
                  </a:lnTo>
                  <a:lnTo>
                    <a:pt x="344" y="2491"/>
                  </a:lnTo>
                  <a:lnTo>
                    <a:pt x="352" y="2510"/>
                  </a:lnTo>
                  <a:lnTo>
                    <a:pt x="358" y="2530"/>
                  </a:lnTo>
                  <a:lnTo>
                    <a:pt x="366" y="2553"/>
                  </a:lnTo>
                  <a:lnTo>
                    <a:pt x="373" y="2573"/>
                  </a:lnTo>
                  <a:lnTo>
                    <a:pt x="385" y="2592"/>
                  </a:lnTo>
                  <a:lnTo>
                    <a:pt x="399" y="2610"/>
                  </a:lnTo>
                  <a:lnTo>
                    <a:pt x="414" y="2621"/>
                  </a:lnTo>
                  <a:lnTo>
                    <a:pt x="434" y="2631"/>
                  </a:lnTo>
                  <a:lnTo>
                    <a:pt x="454" y="2631"/>
                  </a:lnTo>
                  <a:lnTo>
                    <a:pt x="514" y="2615"/>
                  </a:lnTo>
                  <a:lnTo>
                    <a:pt x="575" y="2588"/>
                  </a:lnTo>
                  <a:lnTo>
                    <a:pt x="633" y="2553"/>
                  </a:lnTo>
                  <a:lnTo>
                    <a:pt x="690" y="2512"/>
                  </a:lnTo>
                  <a:lnTo>
                    <a:pt x="743" y="2467"/>
                  </a:lnTo>
                  <a:lnTo>
                    <a:pt x="790" y="2422"/>
                  </a:lnTo>
                  <a:lnTo>
                    <a:pt x="829" y="2379"/>
                  </a:lnTo>
                  <a:lnTo>
                    <a:pt x="878" y="2327"/>
                  </a:lnTo>
                  <a:lnTo>
                    <a:pt x="921" y="2274"/>
                  </a:lnTo>
                  <a:lnTo>
                    <a:pt x="962" y="2217"/>
                  </a:lnTo>
                  <a:lnTo>
                    <a:pt x="976" y="2194"/>
                  </a:lnTo>
                  <a:lnTo>
                    <a:pt x="989" y="2172"/>
                  </a:lnTo>
                  <a:lnTo>
                    <a:pt x="1005" y="2151"/>
                  </a:lnTo>
                  <a:lnTo>
                    <a:pt x="1023" y="2133"/>
                  </a:lnTo>
                  <a:lnTo>
                    <a:pt x="1024" y="2129"/>
                  </a:lnTo>
                  <a:lnTo>
                    <a:pt x="1026" y="2126"/>
                  </a:lnTo>
                  <a:lnTo>
                    <a:pt x="1030" y="2124"/>
                  </a:lnTo>
                  <a:lnTo>
                    <a:pt x="1032" y="2120"/>
                  </a:lnTo>
                  <a:lnTo>
                    <a:pt x="1056" y="2126"/>
                  </a:lnTo>
                  <a:lnTo>
                    <a:pt x="1081" y="2133"/>
                  </a:lnTo>
                  <a:lnTo>
                    <a:pt x="1109" y="2145"/>
                  </a:lnTo>
                  <a:lnTo>
                    <a:pt x="1111" y="2145"/>
                  </a:lnTo>
                  <a:lnTo>
                    <a:pt x="1112" y="2143"/>
                  </a:lnTo>
                  <a:lnTo>
                    <a:pt x="1112" y="2143"/>
                  </a:lnTo>
                  <a:lnTo>
                    <a:pt x="1112" y="2141"/>
                  </a:lnTo>
                  <a:lnTo>
                    <a:pt x="1112" y="2139"/>
                  </a:lnTo>
                  <a:lnTo>
                    <a:pt x="1114" y="2139"/>
                  </a:lnTo>
                  <a:lnTo>
                    <a:pt x="1116" y="2139"/>
                  </a:lnTo>
                  <a:lnTo>
                    <a:pt x="1118" y="2141"/>
                  </a:lnTo>
                  <a:lnTo>
                    <a:pt x="1128" y="2106"/>
                  </a:lnTo>
                  <a:lnTo>
                    <a:pt x="1134" y="2073"/>
                  </a:lnTo>
                  <a:lnTo>
                    <a:pt x="1146" y="2044"/>
                  </a:lnTo>
                  <a:lnTo>
                    <a:pt x="1144" y="2042"/>
                  </a:lnTo>
                  <a:lnTo>
                    <a:pt x="1142" y="2040"/>
                  </a:lnTo>
                  <a:lnTo>
                    <a:pt x="1140" y="2040"/>
                  </a:lnTo>
                  <a:lnTo>
                    <a:pt x="1142" y="2038"/>
                  </a:lnTo>
                  <a:lnTo>
                    <a:pt x="1144" y="2036"/>
                  </a:lnTo>
                  <a:lnTo>
                    <a:pt x="1146" y="2034"/>
                  </a:lnTo>
                  <a:lnTo>
                    <a:pt x="1148" y="2032"/>
                  </a:lnTo>
                  <a:lnTo>
                    <a:pt x="1146" y="2030"/>
                  </a:lnTo>
                  <a:lnTo>
                    <a:pt x="1142" y="2028"/>
                  </a:lnTo>
                  <a:lnTo>
                    <a:pt x="1146" y="2028"/>
                  </a:lnTo>
                  <a:lnTo>
                    <a:pt x="1148" y="2026"/>
                  </a:lnTo>
                  <a:lnTo>
                    <a:pt x="1150" y="2022"/>
                  </a:lnTo>
                  <a:lnTo>
                    <a:pt x="1152" y="2016"/>
                  </a:lnTo>
                  <a:lnTo>
                    <a:pt x="1150" y="2012"/>
                  </a:lnTo>
                  <a:lnTo>
                    <a:pt x="1150" y="2012"/>
                  </a:lnTo>
                  <a:lnTo>
                    <a:pt x="1152" y="2012"/>
                  </a:lnTo>
                  <a:lnTo>
                    <a:pt x="1154" y="2010"/>
                  </a:lnTo>
                  <a:lnTo>
                    <a:pt x="1155" y="2008"/>
                  </a:lnTo>
                  <a:lnTo>
                    <a:pt x="1155" y="2005"/>
                  </a:lnTo>
                  <a:lnTo>
                    <a:pt x="1155" y="2003"/>
                  </a:lnTo>
                  <a:lnTo>
                    <a:pt x="1152" y="2003"/>
                  </a:lnTo>
                  <a:lnTo>
                    <a:pt x="1154" y="2003"/>
                  </a:lnTo>
                  <a:lnTo>
                    <a:pt x="1155" y="2001"/>
                  </a:lnTo>
                  <a:lnTo>
                    <a:pt x="1157" y="1999"/>
                  </a:lnTo>
                  <a:lnTo>
                    <a:pt x="1159" y="1997"/>
                  </a:lnTo>
                  <a:lnTo>
                    <a:pt x="1159" y="1995"/>
                  </a:lnTo>
                  <a:lnTo>
                    <a:pt x="1159" y="1993"/>
                  </a:lnTo>
                  <a:lnTo>
                    <a:pt x="1155" y="1991"/>
                  </a:lnTo>
                  <a:lnTo>
                    <a:pt x="1165" y="1975"/>
                  </a:lnTo>
                  <a:lnTo>
                    <a:pt x="1171" y="1960"/>
                  </a:lnTo>
                  <a:lnTo>
                    <a:pt x="1179" y="1942"/>
                  </a:lnTo>
                  <a:lnTo>
                    <a:pt x="1189" y="1928"/>
                  </a:lnTo>
                  <a:lnTo>
                    <a:pt x="1193" y="1915"/>
                  </a:lnTo>
                  <a:lnTo>
                    <a:pt x="1200" y="1897"/>
                  </a:lnTo>
                  <a:lnTo>
                    <a:pt x="1208" y="1878"/>
                  </a:lnTo>
                  <a:lnTo>
                    <a:pt x="1218" y="1858"/>
                  </a:lnTo>
                  <a:lnTo>
                    <a:pt x="1257" y="1798"/>
                  </a:lnTo>
                  <a:lnTo>
                    <a:pt x="1304" y="1735"/>
                  </a:lnTo>
                  <a:lnTo>
                    <a:pt x="1357" y="1673"/>
                  </a:lnTo>
                  <a:lnTo>
                    <a:pt x="1417" y="1612"/>
                  </a:lnTo>
                  <a:lnTo>
                    <a:pt x="1482" y="1558"/>
                  </a:lnTo>
                  <a:lnTo>
                    <a:pt x="1552" y="1509"/>
                  </a:lnTo>
                  <a:lnTo>
                    <a:pt x="1625" y="1468"/>
                  </a:lnTo>
                  <a:lnTo>
                    <a:pt x="1701" y="1438"/>
                  </a:lnTo>
                  <a:lnTo>
                    <a:pt x="1728" y="1431"/>
                  </a:lnTo>
                  <a:lnTo>
                    <a:pt x="1756" y="1425"/>
                  </a:lnTo>
                  <a:lnTo>
                    <a:pt x="1783" y="1417"/>
                  </a:lnTo>
                  <a:lnTo>
                    <a:pt x="1809" y="1409"/>
                  </a:lnTo>
                  <a:lnTo>
                    <a:pt x="1834" y="1401"/>
                  </a:lnTo>
                  <a:lnTo>
                    <a:pt x="1861" y="1397"/>
                  </a:lnTo>
                  <a:lnTo>
                    <a:pt x="1895" y="1397"/>
                  </a:lnTo>
                  <a:lnTo>
                    <a:pt x="1926" y="1403"/>
                  </a:lnTo>
                  <a:lnTo>
                    <a:pt x="1957" y="1413"/>
                  </a:lnTo>
                  <a:lnTo>
                    <a:pt x="1988" y="1423"/>
                  </a:lnTo>
                  <a:lnTo>
                    <a:pt x="2016" y="1433"/>
                  </a:lnTo>
                  <a:lnTo>
                    <a:pt x="2039" y="1444"/>
                  </a:lnTo>
                  <a:lnTo>
                    <a:pt x="2057" y="1456"/>
                  </a:lnTo>
                  <a:lnTo>
                    <a:pt x="2069" y="1474"/>
                  </a:lnTo>
                  <a:lnTo>
                    <a:pt x="2076" y="1499"/>
                  </a:lnTo>
                  <a:lnTo>
                    <a:pt x="2078" y="1501"/>
                  </a:lnTo>
                  <a:lnTo>
                    <a:pt x="2078" y="1501"/>
                  </a:lnTo>
                  <a:lnTo>
                    <a:pt x="2080" y="1501"/>
                  </a:lnTo>
                  <a:lnTo>
                    <a:pt x="2082" y="1507"/>
                  </a:lnTo>
                  <a:lnTo>
                    <a:pt x="2082" y="1509"/>
                  </a:lnTo>
                  <a:lnTo>
                    <a:pt x="2082" y="1513"/>
                  </a:lnTo>
                  <a:lnTo>
                    <a:pt x="2080" y="1515"/>
                  </a:lnTo>
                  <a:lnTo>
                    <a:pt x="2082" y="1515"/>
                  </a:lnTo>
                  <a:lnTo>
                    <a:pt x="2084" y="1517"/>
                  </a:lnTo>
                  <a:lnTo>
                    <a:pt x="2084" y="1517"/>
                  </a:lnTo>
                  <a:lnTo>
                    <a:pt x="2086" y="1518"/>
                  </a:lnTo>
                  <a:lnTo>
                    <a:pt x="2084" y="1522"/>
                  </a:lnTo>
                  <a:lnTo>
                    <a:pt x="2084" y="1524"/>
                  </a:lnTo>
                  <a:lnTo>
                    <a:pt x="2086" y="1526"/>
                  </a:lnTo>
                  <a:lnTo>
                    <a:pt x="2086" y="1528"/>
                  </a:lnTo>
                  <a:lnTo>
                    <a:pt x="2086" y="1528"/>
                  </a:lnTo>
                  <a:lnTo>
                    <a:pt x="2084" y="1532"/>
                  </a:lnTo>
                  <a:lnTo>
                    <a:pt x="2084" y="1536"/>
                  </a:lnTo>
                  <a:lnTo>
                    <a:pt x="2084" y="1534"/>
                  </a:lnTo>
                  <a:lnTo>
                    <a:pt x="2086" y="1532"/>
                  </a:lnTo>
                  <a:lnTo>
                    <a:pt x="2086" y="1532"/>
                  </a:lnTo>
                  <a:lnTo>
                    <a:pt x="2086" y="1544"/>
                  </a:lnTo>
                  <a:lnTo>
                    <a:pt x="2086" y="1563"/>
                  </a:lnTo>
                  <a:lnTo>
                    <a:pt x="2086" y="1587"/>
                  </a:lnTo>
                  <a:lnTo>
                    <a:pt x="2086" y="1610"/>
                  </a:lnTo>
                  <a:lnTo>
                    <a:pt x="2088" y="1632"/>
                  </a:lnTo>
                  <a:lnTo>
                    <a:pt x="2086" y="1634"/>
                  </a:lnTo>
                  <a:lnTo>
                    <a:pt x="2086" y="1632"/>
                  </a:lnTo>
                  <a:lnTo>
                    <a:pt x="2086" y="1630"/>
                  </a:lnTo>
                  <a:lnTo>
                    <a:pt x="2086" y="1628"/>
                  </a:lnTo>
                  <a:lnTo>
                    <a:pt x="2086" y="1624"/>
                  </a:lnTo>
                  <a:lnTo>
                    <a:pt x="2086" y="1622"/>
                  </a:lnTo>
                  <a:lnTo>
                    <a:pt x="2084" y="1632"/>
                  </a:lnTo>
                  <a:lnTo>
                    <a:pt x="2084" y="1643"/>
                  </a:lnTo>
                  <a:lnTo>
                    <a:pt x="2084" y="1651"/>
                  </a:lnTo>
                  <a:lnTo>
                    <a:pt x="2078" y="1657"/>
                  </a:lnTo>
                  <a:lnTo>
                    <a:pt x="2080" y="1661"/>
                  </a:lnTo>
                  <a:lnTo>
                    <a:pt x="2080" y="1665"/>
                  </a:lnTo>
                  <a:lnTo>
                    <a:pt x="2080" y="1669"/>
                  </a:lnTo>
                  <a:lnTo>
                    <a:pt x="2080" y="1673"/>
                  </a:lnTo>
                  <a:lnTo>
                    <a:pt x="2078" y="1677"/>
                  </a:lnTo>
                  <a:lnTo>
                    <a:pt x="2078" y="1682"/>
                  </a:lnTo>
                  <a:lnTo>
                    <a:pt x="2078" y="1688"/>
                  </a:lnTo>
                  <a:lnTo>
                    <a:pt x="2074" y="1698"/>
                  </a:lnTo>
                  <a:lnTo>
                    <a:pt x="2070" y="1716"/>
                  </a:lnTo>
                  <a:lnTo>
                    <a:pt x="2069" y="1733"/>
                  </a:lnTo>
                  <a:lnTo>
                    <a:pt x="2061" y="1757"/>
                  </a:lnTo>
                  <a:lnTo>
                    <a:pt x="2051" y="1788"/>
                  </a:lnTo>
                  <a:lnTo>
                    <a:pt x="2041" y="1823"/>
                  </a:lnTo>
                  <a:lnTo>
                    <a:pt x="2029" y="1854"/>
                  </a:lnTo>
                  <a:lnTo>
                    <a:pt x="1984" y="1954"/>
                  </a:lnTo>
                  <a:lnTo>
                    <a:pt x="1930" y="2051"/>
                  </a:lnTo>
                  <a:lnTo>
                    <a:pt x="1867" y="2145"/>
                  </a:lnTo>
                  <a:lnTo>
                    <a:pt x="1799" y="2235"/>
                  </a:lnTo>
                  <a:lnTo>
                    <a:pt x="1728" y="2317"/>
                  </a:lnTo>
                  <a:lnTo>
                    <a:pt x="1820" y="2258"/>
                  </a:lnTo>
                  <a:lnTo>
                    <a:pt x="1906" y="2196"/>
                  </a:lnTo>
                  <a:lnTo>
                    <a:pt x="1986" y="2129"/>
                  </a:lnTo>
                  <a:lnTo>
                    <a:pt x="2061" y="2059"/>
                  </a:lnTo>
                  <a:lnTo>
                    <a:pt x="2131" y="1983"/>
                  </a:lnTo>
                  <a:lnTo>
                    <a:pt x="2196" y="1901"/>
                  </a:lnTo>
                  <a:lnTo>
                    <a:pt x="2254" y="1815"/>
                  </a:lnTo>
                  <a:lnTo>
                    <a:pt x="2311" y="1727"/>
                  </a:lnTo>
                  <a:lnTo>
                    <a:pt x="2366" y="1636"/>
                  </a:lnTo>
                  <a:lnTo>
                    <a:pt x="2420" y="1546"/>
                  </a:lnTo>
                  <a:lnTo>
                    <a:pt x="2477" y="1458"/>
                  </a:lnTo>
                  <a:lnTo>
                    <a:pt x="2516" y="1401"/>
                  </a:lnTo>
                  <a:lnTo>
                    <a:pt x="2532" y="1376"/>
                  </a:lnTo>
                  <a:lnTo>
                    <a:pt x="2546" y="1349"/>
                  </a:lnTo>
                  <a:lnTo>
                    <a:pt x="2563" y="1325"/>
                  </a:lnTo>
                  <a:lnTo>
                    <a:pt x="2569" y="1325"/>
                  </a:lnTo>
                  <a:lnTo>
                    <a:pt x="2573" y="1319"/>
                  </a:lnTo>
                  <a:lnTo>
                    <a:pt x="2577" y="1312"/>
                  </a:lnTo>
                  <a:lnTo>
                    <a:pt x="2581" y="1306"/>
                  </a:lnTo>
                  <a:lnTo>
                    <a:pt x="2600" y="1312"/>
                  </a:lnTo>
                  <a:lnTo>
                    <a:pt x="2620" y="1315"/>
                  </a:lnTo>
                  <a:lnTo>
                    <a:pt x="2639" y="1323"/>
                  </a:lnTo>
                  <a:lnTo>
                    <a:pt x="2659" y="1337"/>
                  </a:lnTo>
                  <a:lnTo>
                    <a:pt x="2661" y="1335"/>
                  </a:lnTo>
                  <a:lnTo>
                    <a:pt x="2663" y="1335"/>
                  </a:lnTo>
                  <a:lnTo>
                    <a:pt x="2663" y="1333"/>
                  </a:lnTo>
                  <a:lnTo>
                    <a:pt x="2663" y="1331"/>
                  </a:lnTo>
                  <a:lnTo>
                    <a:pt x="2665" y="1329"/>
                  </a:lnTo>
                  <a:lnTo>
                    <a:pt x="2667" y="1329"/>
                  </a:lnTo>
                  <a:lnTo>
                    <a:pt x="2669" y="1331"/>
                  </a:lnTo>
                  <a:lnTo>
                    <a:pt x="2671" y="1333"/>
                  </a:lnTo>
                  <a:lnTo>
                    <a:pt x="2673" y="1335"/>
                  </a:lnTo>
                  <a:lnTo>
                    <a:pt x="2673" y="1335"/>
                  </a:lnTo>
                  <a:lnTo>
                    <a:pt x="2657" y="1370"/>
                  </a:lnTo>
                  <a:lnTo>
                    <a:pt x="2639" y="1403"/>
                  </a:lnTo>
                  <a:lnTo>
                    <a:pt x="2618" y="1437"/>
                  </a:lnTo>
                  <a:lnTo>
                    <a:pt x="2526" y="1583"/>
                  </a:lnTo>
                  <a:lnTo>
                    <a:pt x="2438" y="1737"/>
                  </a:lnTo>
                  <a:lnTo>
                    <a:pt x="2370" y="1862"/>
                  </a:lnTo>
                  <a:lnTo>
                    <a:pt x="2303" y="1989"/>
                  </a:lnTo>
                  <a:lnTo>
                    <a:pt x="2239" y="2118"/>
                  </a:lnTo>
                  <a:lnTo>
                    <a:pt x="2178" y="2250"/>
                  </a:lnTo>
                  <a:lnTo>
                    <a:pt x="2168" y="2284"/>
                  </a:lnTo>
                  <a:lnTo>
                    <a:pt x="2158" y="2315"/>
                  </a:lnTo>
                  <a:lnTo>
                    <a:pt x="2149" y="2346"/>
                  </a:lnTo>
                  <a:lnTo>
                    <a:pt x="2147" y="2346"/>
                  </a:lnTo>
                  <a:lnTo>
                    <a:pt x="2145" y="2346"/>
                  </a:lnTo>
                  <a:lnTo>
                    <a:pt x="2145" y="2346"/>
                  </a:lnTo>
                  <a:lnTo>
                    <a:pt x="2145" y="2350"/>
                  </a:lnTo>
                  <a:lnTo>
                    <a:pt x="2145" y="2354"/>
                  </a:lnTo>
                  <a:lnTo>
                    <a:pt x="2145" y="2358"/>
                  </a:lnTo>
                  <a:lnTo>
                    <a:pt x="2145" y="2362"/>
                  </a:lnTo>
                  <a:lnTo>
                    <a:pt x="2143" y="2366"/>
                  </a:lnTo>
                  <a:lnTo>
                    <a:pt x="2141" y="2371"/>
                  </a:lnTo>
                  <a:lnTo>
                    <a:pt x="2139" y="2377"/>
                  </a:lnTo>
                  <a:lnTo>
                    <a:pt x="2135" y="2381"/>
                  </a:lnTo>
                  <a:lnTo>
                    <a:pt x="2137" y="2383"/>
                  </a:lnTo>
                  <a:lnTo>
                    <a:pt x="2137" y="2387"/>
                  </a:lnTo>
                  <a:lnTo>
                    <a:pt x="2137" y="2393"/>
                  </a:lnTo>
                  <a:lnTo>
                    <a:pt x="2137" y="2397"/>
                  </a:lnTo>
                  <a:lnTo>
                    <a:pt x="2137" y="2395"/>
                  </a:lnTo>
                  <a:lnTo>
                    <a:pt x="2135" y="2395"/>
                  </a:lnTo>
                  <a:lnTo>
                    <a:pt x="2135" y="2393"/>
                  </a:lnTo>
                  <a:lnTo>
                    <a:pt x="2135" y="2391"/>
                  </a:lnTo>
                  <a:lnTo>
                    <a:pt x="2135" y="2401"/>
                  </a:lnTo>
                  <a:lnTo>
                    <a:pt x="2135" y="2412"/>
                  </a:lnTo>
                  <a:lnTo>
                    <a:pt x="2135" y="2432"/>
                  </a:lnTo>
                  <a:lnTo>
                    <a:pt x="2135" y="2434"/>
                  </a:lnTo>
                  <a:lnTo>
                    <a:pt x="2133" y="2434"/>
                  </a:lnTo>
                  <a:lnTo>
                    <a:pt x="2133" y="2432"/>
                  </a:lnTo>
                  <a:lnTo>
                    <a:pt x="2133" y="2428"/>
                  </a:lnTo>
                  <a:lnTo>
                    <a:pt x="2133" y="2424"/>
                  </a:lnTo>
                  <a:lnTo>
                    <a:pt x="2133" y="2420"/>
                  </a:lnTo>
                  <a:lnTo>
                    <a:pt x="2133" y="2416"/>
                  </a:lnTo>
                  <a:lnTo>
                    <a:pt x="2133" y="2412"/>
                  </a:lnTo>
                  <a:lnTo>
                    <a:pt x="2133" y="2411"/>
                  </a:lnTo>
                  <a:lnTo>
                    <a:pt x="2131" y="2424"/>
                  </a:lnTo>
                  <a:lnTo>
                    <a:pt x="2133" y="2436"/>
                  </a:lnTo>
                  <a:lnTo>
                    <a:pt x="2137" y="2448"/>
                  </a:lnTo>
                  <a:lnTo>
                    <a:pt x="2135" y="2455"/>
                  </a:lnTo>
                  <a:lnTo>
                    <a:pt x="2139" y="2457"/>
                  </a:lnTo>
                  <a:lnTo>
                    <a:pt x="2141" y="2461"/>
                  </a:lnTo>
                  <a:lnTo>
                    <a:pt x="2143" y="2465"/>
                  </a:lnTo>
                  <a:lnTo>
                    <a:pt x="2201" y="2440"/>
                  </a:lnTo>
                  <a:lnTo>
                    <a:pt x="2256" y="2407"/>
                  </a:lnTo>
                  <a:lnTo>
                    <a:pt x="2307" y="2370"/>
                  </a:lnTo>
                  <a:lnTo>
                    <a:pt x="2356" y="2329"/>
                  </a:lnTo>
                  <a:lnTo>
                    <a:pt x="2401" y="2286"/>
                  </a:lnTo>
                  <a:lnTo>
                    <a:pt x="2446" y="2241"/>
                  </a:lnTo>
                  <a:lnTo>
                    <a:pt x="2536" y="2147"/>
                  </a:lnTo>
                  <a:lnTo>
                    <a:pt x="2620" y="2049"/>
                  </a:lnTo>
                  <a:lnTo>
                    <a:pt x="2702" y="1946"/>
                  </a:lnTo>
                  <a:lnTo>
                    <a:pt x="2780" y="1837"/>
                  </a:lnTo>
                  <a:lnTo>
                    <a:pt x="2827" y="1770"/>
                  </a:lnTo>
                  <a:lnTo>
                    <a:pt x="2872" y="1704"/>
                  </a:lnTo>
                  <a:lnTo>
                    <a:pt x="2911" y="1641"/>
                  </a:lnTo>
                  <a:lnTo>
                    <a:pt x="2917" y="1630"/>
                  </a:lnTo>
                  <a:lnTo>
                    <a:pt x="2921" y="1616"/>
                  </a:lnTo>
                  <a:lnTo>
                    <a:pt x="2929" y="1610"/>
                  </a:lnTo>
                  <a:lnTo>
                    <a:pt x="2931" y="1597"/>
                  </a:lnTo>
                  <a:lnTo>
                    <a:pt x="2937" y="1585"/>
                  </a:lnTo>
                  <a:lnTo>
                    <a:pt x="2939" y="1573"/>
                  </a:lnTo>
                  <a:lnTo>
                    <a:pt x="2941" y="1569"/>
                  </a:lnTo>
                  <a:lnTo>
                    <a:pt x="2942" y="1567"/>
                  </a:lnTo>
                  <a:lnTo>
                    <a:pt x="2944" y="1565"/>
                  </a:lnTo>
                  <a:lnTo>
                    <a:pt x="2946" y="1565"/>
                  </a:lnTo>
                  <a:lnTo>
                    <a:pt x="2948" y="1563"/>
                  </a:lnTo>
                  <a:lnTo>
                    <a:pt x="2948" y="1563"/>
                  </a:lnTo>
                  <a:lnTo>
                    <a:pt x="2946" y="1561"/>
                  </a:lnTo>
                  <a:lnTo>
                    <a:pt x="2944" y="1561"/>
                  </a:lnTo>
                  <a:lnTo>
                    <a:pt x="2944" y="1559"/>
                  </a:lnTo>
                  <a:lnTo>
                    <a:pt x="2944" y="1559"/>
                  </a:lnTo>
                  <a:lnTo>
                    <a:pt x="2946" y="1559"/>
                  </a:lnTo>
                  <a:lnTo>
                    <a:pt x="2950" y="1559"/>
                  </a:lnTo>
                  <a:lnTo>
                    <a:pt x="2948" y="1558"/>
                  </a:lnTo>
                  <a:lnTo>
                    <a:pt x="2948" y="1554"/>
                  </a:lnTo>
                  <a:lnTo>
                    <a:pt x="2948" y="1552"/>
                  </a:lnTo>
                  <a:lnTo>
                    <a:pt x="2950" y="1550"/>
                  </a:lnTo>
                  <a:lnTo>
                    <a:pt x="2954" y="1548"/>
                  </a:lnTo>
                  <a:lnTo>
                    <a:pt x="2952" y="1548"/>
                  </a:lnTo>
                  <a:lnTo>
                    <a:pt x="2950" y="1546"/>
                  </a:lnTo>
                  <a:lnTo>
                    <a:pt x="2952" y="1544"/>
                  </a:lnTo>
                  <a:lnTo>
                    <a:pt x="2954" y="1542"/>
                  </a:lnTo>
                  <a:lnTo>
                    <a:pt x="2956" y="1540"/>
                  </a:lnTo>
                  <a:lnTo>
                    <a:pt x="2958" y="1538"/>
                  </a:lnTo>
                  <a:lnTo>
                    <a:pt x="2958" y="1538"/>
                  </a:lnTo>
                  <a:lnTo>
                    <a:pt x="2958" y="1536"/>
                  </a:lnTo>
                  <a:lnTo>
                    <a:pt x="2956" y="1536"/>
                  </a:lnTo>
                  <a:lnTo>
                    <a:pt x="2956" y="1536"/>
                  </a:lnTo>
                  <a:lnTo>
                    <a:pt x="2954" y="1536"/>
                  </a:lnTo>
                  <a:lnTo>
                    <a:pt x="2958" y="1528"/>
                  </a:lnTo>
                  <a:lnTo>
                    <a:pt x="2962" y="1522"/>
                  </a:lnTo>
                  <a:lnTo>
                    <a:pt x="2968" y="1517"/>
                  </a:lnTo>
                  <a:lnTo>
                    <a:pt x="2972" y="1509"/>
                  </a:lnTo>
                  <a:lnTo>
                    <a:pt x="2972" y="1509"/>
                  </a:lnTo>
                  <a:lnTo>
                    <a:pt x="2970" y="1509"/>
                  </a:lnTo>
                  <a:lnTo>
                    <a:pt x="2968" y="1507"/>
                  </a:lnTo>
                  <a:lnTo>
                    <a:pt x="2968" y="1507"/>
                  </a:lnTo>
                  <a:lnTo>
                    <a:pt x="2972" y="1499"/>
                  </a:lnTo>
                  <a:lnTo>
                    <a:pt x="2976" y="1493"/>
                  </a:lnTo>
                  <a:lnTo>
                    <a:pt x="2982" y="1487"/>
                  </a:lnTo>
                  <a:lnTo>
                    <a:pt x="2985" y="1481"/>
                  </a:lnTo>
                  <a:lnTo>
                    <a:pt x="2985" y="1479"/>
                  </a:lnTo>
                  <a:lnTo>
                    <a:pt x="2984" y="1479"/>
                  </a:lnTo>
                  <a:lnTo>
                    <a:pt x="2982" y="1479"/>
                  </a:lnTo>
                  <a:lnTo>
                    <a:pt x="2980" y="1479"/>
                  </a:lnTo>
                  <a:lnTo>
                    <a:pt x="3001" y="1440"/>
                  </a:lnTo>
                  <a:lnTo>
                    <a:pt x="3027" y="1399"/>
                  </a:lnTo>
                  <a:lnTo>
                    <a:pt x="3064" y="1356"/>
                  </a:lnTo>
                  <a:lnTo>
                    <a:pt x="3077" y="1356"/>
                  </a:lnTo>
                  <a:lnTo>
                    <a:pt x="3089" y="1360"/>
                  </a:lnTo>
                  <a:lnTo>
                    <a:pt x="3101" y="1362"/>
                  </a:lnTo>
                  <a:lnTo>
                    <a:pt x="3115" y="1364"/>
                  </a:lnTo>
                  <a:lnTo>
                    <a:pt x="3118" y="1368"/>
                  </a:lnTo>
                  <a:lnTo>
                    <a:pt x="3122" y="1372"/>
                  </a:lnTo>
                  <a:lnTo>
                    <a:pt x="3126" y="1374"/>
                  </a:lnTo>
                  <a:lnTo>
                    <a:pt x="3132" y="1374"/>
                  </a:lnTo>
                  <a:lnTo>
                    <a:pt x="3136" y="1376"/>
                  </a:lnTo>
                  <a:lnTo>
                    <a:pt x="3142" y="1380"/>
                  </a:lnTo>
                  <a:lnTo>
                    <a:pt x="3146" y="1378"/>
                  </a:lnTo>
                  <a:lnTo>
                    <a:pt x="3152" y="1378"/>
                  </a:lnTo>
                  <a:lnTo>
                    <a:pt x="3156" y="1378"/>
                  </a:lnTo>
                  <a:lnTo>
                    <a:pt x="3161" y="1380"/>
                  </a:lnTo>
                  <a:lnTo>
                    <a:pt x="3161" y="1399"/>
                  </a:lnTo>
                  <a:lnTo>
                    <a:pt x="3154" y="1421"/>
                  </a:lnTo>
                  <a:lnTo>
                    <a:pt x="3144" y="1442"/>
                  </a:lnTo>
                  <a:lnTo>
                    <a:pt x="3132" y="1464"/>
                  </a:lnTo>
                  <a:lnTo>
                    <a:pt x="3089" y="1546"/>
                  </a:lnTo>
                  <a:lnTo>
                    <a:pt x="3044" y="1624"/>
                  </a:lnTo>
                  <a:lnTo>
                    <a:pt x="3023" y="1669"/>
                  </a:lnTo>
                  <a:lnTo>
                    <a:pt x="3005" y="1718"/>
                  </a:lnTo>
                  <a:lnTo>
                    <a:pt x="2958" y="1833"/>
                  </a:lnTo>
                  <a:lnTo>
                    <a:pt x="2907" y="1950"/>
                  </a:lnTo>
                  <a:lnTo>
                    <a:pt x="2860" y="2069"/>
                  </a:lnTo>
                  <a:lnTo>
                    <a:pt x="2817" y="2188"/>
                  </a:lnTo>
                  <a:lnTo>
                    <a:pt x="2813" y="2206"/>
                  </a:lnTo>
                  <a:lnTo>
                    <a:pt x="2811" y="2227"/>
                  </a:lnTo>
                  <a:lnTo>
                    <a:pt x="2811" y="2254"/>
                  </a:lnTo>
                  <a:lnTo>
                    <a:pt x="2810" y="2252"/>
                  </a:lnTo>
                  <a:lnTo>
                    <a:pt x="2810" y="2250"/>
                  </a:lnTo>
                  <a:lnTo>
                    <a:pt x="2810" y="2248"/>
                  </a:lnTo>
                  <a:lnTo>
                    <a:pt x="2808" y="2245"/>
                  </a:lnTo>
                  <a:lnTo>
                    <a:pt x="2808" y="2243"/>
                  </a:lnTo>
                  <a:lnTo>
                    <a:pt x="2808" y="2241"/>
                  </a:lnTo>
                  <a:lnTo>
                    <a:pt x="2808" y="2243"/>
                  </a:lnTo>
                  <a:lnTo>
                    <a:pt x="2808" y="2245"/>
                  </a:lnTo>
                  <a:lnTo>
                    <a:pt x="2808" y="2248"/>
                  </a:lnTo>
                  <a:lnTo>
                    <a:pt x="2808" y="2256"/>
                  </a:lnTo>
                  <a:lnTo>
                    <a:pt x="2806" y="2268"/>
                  </a:lnTo>
                  <a:lnTo>
                    <a:pt x="2806" y="2286"/>
                  </a:lnTo>
                  <a:lnTo>
                    <a:pt x="2806" y="2301"/>
                  </a:lnTo>
                  <a:lnTo>
                    <a:pt x="2808" y="2315"/>
                  </a:lnTo>
                  <a:lnTo>
                    <a:pt x="2808" y="2317"/>
                  </a:lnTo>
                  <a:lnTo>
                    <a:pt x="2810" y="2319"/>
                  </a:lnTo>
                  <a:lnTo>
                    <a:pt x="2811" y="2323"/>
                  </a:lnTo>
                  <a:lnTo>
                    <a:pt x="2813" y="2325"/>
                  </a:lnTo>
                  <a:lnTo>
                    <a:pt x="2813" y="2329"/>
                  </a:lnTo>
                  <a:lnTo>
                    <a:pt x="2813" y="2332"/>
                  </a:lnTo>
                  <a:lnTo>
                    <a:pt x="2811" y="2334"/>
                  </a:lnTo>
                  <a:lnTo>
                    <a:pt x="2815" y="2340"/>
                  </a:lnTo>
                  <a:lnTo>
                    <a:pt x="2819" y="2350"/>
                  </a:lnTo>
                  <a:lnTo>
                    <a:pt x="2825" y="2360"/>
                  </a:lnTo>
                  <a:lnTo>
                    <a:pt x="2833" y="2368"/>
                  </a:lnTo>
                  <a:lnTo>
                    <a:pt x="2886" y="2360"/>
                  </a:lnTo>
                  <a:lnTo>
                    <a:pt x="2933" y="2344"/>
                  </a:lnTo>
                  <a:lnTo>
                    <a:pt x="2974" y="2323"/>
                  </a:lnTo>
                  <a:lnTo>
                    <a:pt x="3009" y="2297"/>
                  </a:lnTo>
                  <a:lnTo>
                    <a:pt x="3042" y="2270"/>
                  </a:lnTo>
                  <a:lnTo>
                    <a:pt x="3042" y="2270"/>
                  </a:lnTo>
                  <a:lnTo>
                    <a:pt x="3042" y="2270"/>
                  </a:lnTo>
                  <a:lnTo>
                    <a:pt x="3044" y="2270"/>
                  </a:lnTo>
                  <a:lnTo>
                    <a:pt x="3046" y="2270"/>
                  </a:lnTo>
                  <a:lnTo>
                    <a:pt x="3060" y="2184"/>
                  </a:lnTo>
                  <a:lnTo>
                    <a:pt x="3075" y="2100"/>
                  </a:lnTo>
                  <a:lnTo>
                    <a:pt x="3095" y="2016"/>
                  </a:lnTo>
                  <a:lnTo>
                    <a:pt x="3095" y="2016"/>
                  </a:lnTo>
                  <a:lnTo>
                    <a:pt x="3093" y="2014"/>
                  </a:lnTo>
                  <a:lnTo>
                    <a:pt x="3091" y="2014"/>
                  </a:lnTo>
                  <a:lnTo>
                    <a:pt x="3093" y="2014"/>
                  </a:lnTo>
                  <a:lnTo>
                    <a:pt x="3097" y="2014"/>
                  </a:lnTo>
                  <a:lnTo>
                    <a:pt x="3099" y="2012"/>
                  </a:lnTo>
                  <a:lnTo>
                    <a:pt x="3101" y="2008"/>
                  </a:lnTo>
                  <a:lnTo>
                    <a:pt x="3101" y="2005"/>
                  </a:lnTo>
                  <a:lnTo>
                    <a:pt x="3099" y="2003"/>
                  </a:lnTo>
                  <a:lnTo>
                    <a:pt x="3095" y="2001"/>
                  </a:lnTo>
                  <a:lnTo>
                    <a:pt x="3099" y="1999"/>
                  </a:lnTo>
                  <a:lnTo>
                    <a:pt x="3101" y="1997"/>
                  </a:lnTo>
                  <a:lnTo>
                    <a:pt x="3105" y="1995"/>
                  </a:lnTo>
                  <a:lnTo>
                    <a:pt x="3107" y="1991"/>
                  </a:lnTo>
                  <a:lnTo>
                    <a:pt x="3109" y="1985"/>
                  </a:lnTo>
                  <a:lnTo>
                    <a:pt x="3109" y="1981"/>
                  </a:lnTo>
                  <a:lnTo>
                    <a:pt x="3107" y="1977"/>
                  </a:lnTo>
                  <a:lnTo>
                    <a:pt x="3105" y="1973"/>
                  </a:lnTo>
                  <a:lnTo>
                    <a:pt x="3107" y="1973"/>
                  </a:lnTo>
                  <a:lnTo>
                    <a:pt x="3111" y="1971"/>
                  </a:lnTo>
                  <a:lnTo>
                    <a:pt x="3113" y="1967"/>
                  </a:lnTo>
                  <a:lnTo>
                    <a:pt x="3113" y="1964"/>
                  </a:lnTo>
                  <a:lnTo>
                    <a:pt x="3111" y="1958"/>
                  </a:lnTo>
                  <a:lnTo>
                    <a:pt x="3113" y="1960"/>
                  </a:lnTo>
                  <a:lnTo>
                    <a:pt x="3115" y="1958"/>
                  </a:lnTo>
                  <a:lnTo>
                    <a:pt x="3115" y="1956"/>
                  </a:lnTo>
                  <a:lnTo>
                    <a:pt x="3115" y="1954"/>
                  </a:lnTo>
                  <a:lnTo>
                    <a:pt x="3115" y="1952"/>
                  </a:lnTo>
                  <a:lnTo>
                    <a:pt x="3115" y="1952"/>
                  </a:lnTo>
                  <a:lnTo>
                    <a:pt x="3115" y="1950"/>
                  </a:lnTo>
                  <a:lnTo>
                    <a:pt x="3116" y="1952"/>
                  </a:lnTo>
                  <a:lnTo>
                    <a:pt x="3116" y="1948"/>
                  </a:lnTo>
                  <a:lnTo>
                    <a:pt x="3118" y="1942"/>
                  </a:lnTo>
                  <a:lnTo>
                    <a:pt x="3120" y="1938"/>
                  </a:lnTo>
                  <a:lnTo>
                    <a:pt x="3124" y="1934"/>
                  </a:lnTo>
                  <a:lnTo>
                    <a:pt x="3124" y="1930"/>
                  </a:lnTo>
                  <a:lnTo>
                    <a:pt x="3124" y="1928"/>
                  </a:lnTo>
                  <a:lnTo>
                    <a:pt x="3122" y="1926"/>
                  </a:lnTo>
                  <a:lnTo>
                    <a:pt x="3122" y="1924"/>
                  </a:lnTo>
                  <a:lnTo>
                    <a:pt x="3124" y="1924"/>
                  </a:lnTo>
                  <a:lnTo>
                    <a:pt x="3128" y="1924"/>
                  </a:lnTo>
                  <a:lnTo>
                    <a:pt x="3128" y="1921"/>
                  </a:lnTo>
                  <a:lnTo>
                    <a:pt x="3128" y="1917"/>
                  </a:lnTo>
                  <a:lnTo>
                    <a:pt x="3128" y="1917"/>
                  </a:lnTo>
                  <a:lnTo>
                    <a:pt x="3128" y="1915"/>
                  </a:lnTo>
                  <a:lnTo>
                    <a:pt x="3128" y="1913"/>
                  </a:lnTo>
                  <a:lnTo>
                    <a:pt x="3132" y="1913"/>
                  </a:lnTo>
                  <a:lnTo>
                    <a:pt x="3132" y="1909"/>
                  </a:lnTo>
                  <a:lnTo>
                    <a:pt x="3132" y="1907"/>
                  </a:lnTo>
                  <a:lnTo>
                    <a:pt x="3132" y="1905"/>
                  </a:lnTo>
                  <a:lnTo>
                    <a:pt x="3132" y="1903"/>
                  </a:lnTo>
                  <a:lnTo>
                    <a:pt x="3134" y="1903"/>
                  </a:lnTo>
                  <a:lnTo>
                    <a:pt x="3136" y="1903"/>
                  </a:lnTo>
                  <a:lnTo>
                    <a:pt x="3136" y="1897"/>
                  </a:lnTo>
                  <a:lnTo>
                    <a:pt x="3138" y="1893"/>
                  </a:lnTo>
                  <a:lnTo>
                    <a:pt x="3140" y="1889"/>
                  </a:lnTo>
                  <a:lnTo>
                    <a:pt x="3142" y="1883"/>
                  </a:lnTo>
                  <a:lnTo>
                    <a:pt x="3144" y="1880"/>
                  </a:lnTo>
                  <a:lnTo>
                    <a:pt x="3144" y="1876"/>
                  </a:lnTo>
                  <a:lnTo>
                    <a:pt x="3144" y="1872"/>
                  </a:lnTo>
                  <a:lnTo>
                    <a:pt x="3148" y="1868"/>
                  </a:lnTo>
                  <a:lnTo>
                    <a:pt x="3150" y="1864"/>
                  </a:lnTo>
                  <a:lnTo>
                    <a:pt x="3152" y="1860"/>
                  </a:lnTo>
                  <a:lnTo>
                    <a:pt x="3152" y="1856"/>
                  </a:lnTo>
                  <a:lnTo>
                    <a:pt x="3154" y="1852"/>
                  </a:lnTo>
                  <a:lnTo>
                    <a:pt x="3156" y="1850"/>
                  </a:lnTo>
                  <a:lnTo>
                    <a:pt x="3160" y="1848"/>
                  </a:lnTo>
                  <a:lnTo>
                    <a:pt x="3158" y="1844"/>
                  </a:lnTo>
                  <a:lnTo>
                    <a:pt x="3160" y="1839"/>
                  </a:lnTo>
                  <a:lnTo>
                    <a:pt x="3161" y="1835"/>
                  </a:lnTo>
                  <a:lnTo>
                    <a:pt x="3163" y="1831"/>
                  </a:lnTo>
                  <a:lnTo>
                    <a:pt x="3165" y="1829"/>
                  </a:lnTo>
                  <a:lnTo>
                    <a:pt x="3165" y="1825"/>
                  </a:lnTo>
                  <a:lnTo>
                    <a:pt x="3165" y="1821"/>
                  </a:lnTo>
                  <a:lnTo>
                    <a:pt x="3177" y="1803"/>
                  </a:lnTo>
                  <a:lnTo>
                    <a:pt x="3185" y="1786"/>
                  </a:lnTo>
                  <a:lnTo>
                    <a:pt x="3191" y="1768"/>
                  </a:lnTo>
                  <a:lnTo>
                    <a:pt x="3230" y="1700"/>
                  </a:lnTo>
                  <a:lnTo>
                    <a:pt x="3271" y="1630"/>
                  </a:lnTo>
                  <a:lnTo>
                    <a:pt x="3318" y="1558"/>
                  </a:lnTo>
                  <a:lnTo>
                    <a:pt x="3369" y="1485"/>
                  </a:lnTo>
                  <a:lnTo>
                    <a:pt x="3425" y="1417"/>
                  </a:lnTo>
                  <a:lnTo>
                    <a:pt x="3488" y="1353"/>
                  </a:lnTo>
                  <a:lnTo>
                    <a:pt x="3519" y="1327"/>
                  </a:lnTo>
                  <a:lnTo>
                    <a:pt x="3554" y="1300"/>
                  </a:lnTo>
                  <a:lnTo>
                    <a:pt x="3592" y="1274"/>
                  </a:lnTo>
                  <a:lnTo>
                    <a:pt x="3635" y="1253"/>
                  </a:lnTo>
                  <a:lnTo>
                    <a:pt x="3678" y="1237"/>
                  </a:lnTo>
                  <a:lnTo>
                    <a:pt x="3723" y="1230"/>
                  </a:lnTo>
                  <a:lnTo>
                    <a:pt x="3770" y="1232"/>
                  </a:lnTo>
                  <a:lnTo>
                    <a:pt x="3801" y="1241"/>
                  </a:lnTo>
                  <a:lnTo>
                    <a:pt x="3836" y="1253"/>
                  </a:lnTo>
                  <a:lnTo>
                    <a:pt x="3857" y="1259"/>
                  </a:lnTo>
                  <a:lnTo>
                    <a:pt x="3873" y="1265"/>
                  </a:lnTo>
                  <a:lnTo>
                    <a:pt x="3887" y="1273"/>
                  </a:lnTo>
                  <a:lnTo>
                    <a:pt x="3899" y="1284"/>
                  </a:lnTo>
                  <a:lnTo>
                    <a:pt x="3904" y="1298"/>
                  </a:lnTo>
                  <a:lnTo>
                    <a:pt x="3910" y="1312"/>
                  </a:lnTo>
                  <a:lnTo>
                    <a:pt x="3916" y="1323"/>
                  </a:lnTo>
                  <a:lnTo>
                    <a:pt x="3906" y="1339"/>
                  </a:lnTo>
                  <a:lnTo>
                    <a:pt x="3895" y="1351"/>
                  </a:lnTo>
                  <a:lnTo>
                    <a:pt x="3885" y="1366"/>
                  </a:lnTo>
                  <a:lnTo>
                    <a:pt x="3877" y="1366"/>
                  </a:lnTo>
                  <a:lnTo>
                    <a:pt x="3871" y="1366"/>
                  </a:lnTo>
                  <a:lnTo>
                    <a:pt x="3865" y="1364"/>
                  </a:lnTo>
                  <a:lnTo>
                    <a:pt x="3859" y="1362"/>
                  </a:lnTo>
                  <a:lnTo>
                    <a:pt x="3856" y="1358"/>
                  </a:lnTo>
                  <a:lnTo>
                    <a:pt x="3854" y="1353"/>
                  </a:lnTo>
                  <a:lnTo>
                    <a:pt x="3852" y="1355"/>
                  </a:lnTo>
                  <a:lnTo>
                    <a:pt x="3852" y="1356"/>
                  </a:lnTo>
                  <a:lnTo>
                    <a:pt x="3850" y="1358"/>
                  </a:lnTo>
                  <a:lnTo>
                    <a:pt x="3848" y="1358"/>
                  </a:lnTo>
                  <a:lnTo>
                    <a:pt x="3836" y="1351"/>
                  </a:lnTo>
                  <a:lnTo>
                    <a:pt x="3820" y="1347"/>
                  </a:lnTo>
                  <a:lnTo>
                    <a:pt x="3805" y="1341"/>
                  </a:lnTo>
                  <a:lnTo>
                    <a:pt x="3789" y="1308"/>
                  </a:lnTo>
                  <a:lnTo>
                    <a:pt x="3787" y="1310"/>
                  </a:lnTo>
                  <a:lnTo>
                    <a:pt x="3787" y="1314"/>
                  </a:lnTo>
                  <a:lnTo>
                    <a:pt x="3789" y="1315"/>
                  </a:lnTo>
                  <a:lnTo>
                    <a:pt x="3779" y="1308"/>
                  </a:lnTo>
                  <a:lnTo>
                    <a:pt x="3768" y="1306"/>
                  </a:lnTo>
                  <a:lnTo>
                    <a:pt x="3754" y="1306"/>
                  </a:lnTo>
                  <a:lnTo>
                    <a:pt x="3736" y="1312"/>
                  </a:lnTo>
                  <a:lnTo>
                    <a:pt x="3719" y="1317"/>
                  </a:lnTo>
                  <a:lnTo>
                    <a:pt x="3713" y="1319"/>
                  </a:lnTo>
                  <a:lnTo>
                    <a:pt x="3707" y="1321"/>
                  </a:lnTo>
                  <a:lnTo>
                    <a:pt x="3701" y="1323"/>
                  </a:lnTo>
                  <a:lnTo>
                    <a:pt x="3697" y="1323"/>
                  </a:lnTo>
                  <a:lnTo>
                    <a:pt x="3693" y="1325"/>
                  </a:lnTo>
                  <a:lnTo>
                    <a:pt x="3689" y="1327"/>
                  </a:lnTo>
                  <a:lnTo>
                    <a:pt x="3687" y="1329"/>
                  </a:lnTo>
                  <a:lnTo>
                    <a:pt x="3685" y="1333"/>
                  </a:lnTo>
                  <a:lnTo>
                    <a:pt x="3683" y="1335"/>
                  </a:lnTo>
                  <a:lnTo>
                    <a:pt x="3682" y="1337"/>
                  </a:lnTo>
                  <a:lnTo>
                    <a:pt x="3682" y="1335"/>
                  </a:lnTo>
                  <a:lnTo>
                    <a:pt x="3680" y="1335"/>
                  </a:lnTo>
                  <a:lnTo>
                    <a:pt x="3678" y="1335"/>
                  </a:lnTo>
                  <a:lnTo>
                    <a:pt x="3676" y="1333"/>
                  </a:lnTo>
                  <a:lnTo>
                    <a:pt x="3672" y="1337"/>
                  </a:lnTo>
                  <a:lnTo>
                    <a:pt x="3668" y="1339"/>
                  </a:lnTo>
                  <a:lnTo>
                    <a:pt x="3664" y="1343"/>
                  </a:lnTo>
                  <a:lnTo>
                    <a:pt x="3660" y="1347"/>
                  </a:lnTo>
                  <a:lnTo>
                    <a:pt x="3656" y="1347"/>
                  </a:lnTo>
                  <a:lnTo>
                    <a:pt x="3656" y="1345"/>
                  </a:lnTo>
                  <a:lnTo>
                    <a:pt x="3658" y="1345"/>
                  </a:lnTo>
                  <a:lnTo>
                    <a:pt x="3658" y="1343"/>
                  </a:lnTo>
                  <a:lnTo>
                    <a:pt x="3644" y="1353"/>
                  </a:lnTo>
                  <a:lnTo>
                    <a:pt x="3635" y="1358"/>
                  </a:lnTo>
                  <a:lnTo>
                    <a:pt x="3625" y="1364"/>
                  </a:lnTo>
                  <a:lnTo>
                    <a:pt x="3615" y="1372"/>
                  </a:lnTo>
                  <a:lnTo>
                    <a:pt x="3603" y="1382"/>
                  </a:lnTo>
                  <a:lnTo>
                    <a:pt x="3605" y="1380"/>
                  </a:lnTo>
                  <a:lnTo>
                    <a:pt x="3605" y="1380"/>
                  </a:lnTo>
                  <a:lnTo>
                    <a:pt x="3605" y="1378"/>
                  </a:lnTo>
                  <a:lnTo>
                    <a:pt x="3603" y="1378"/>
                  </a:lnTo>
                  <a:lnTo>
                    <a:pt x="3601" y="1382"/>
                  </a:lnTo>
                  <a:lnTo>
                    <a:pt x="3599" y="1384"/>
                  </a:lnTo>
                  <a:lnTo>
                    <a:pt x="3599" y="1388"/>
                  </a:lnTo>
                  <a:lnTo>
                    <a:pt x="3595" y="1386"/>
                  </a:lnTo>
                  <a:lnTo>
                    <a:pt x="3594" y="1388"/>
                  </a:lnTo>
                  <a:lnTo>
                    <a:pt x="3592" y="1390"/>
                  </a:lnTo>
                  <a:lnTo>
                    <a:pt x="3590" y="1392"/>
                  </a:lnTo>
                  <a:lnTo>
                    <a:pt x="3588" y="1396"/>
                  </a:lnTo>
                  <a:lnTo>
                    <a:pt x="3584" y="1399"/>
                  </a:lnTo>
                  <a:lnTo>
                    <a:pt x="3584" y="1397"/>
                  </a:lnTo>
                  <a:lnTo>
                    <a:pt x="3584" y="1397"/>
                  </a:lnTo>
                  <a:lnTo>
                    <a:pt x="3584" y="1396"/>
                  </a:lnTo>
                  <a:lnTo>
                    <a:pt x="3584" y="1396"/>
                  </a:lnTo>
                  <a:lnTo>
                    <a:pt x="3582" y="1396"/>
                  </a:lnTo>
                  <a:lnTo>
                    <a:pt x="3580" y="1396"/>
                  </a:lnTo>
                  <a:lnTo>
                    <a:pt x="3580" y="1397"/>
                  </a:lnTo>
                  <a:lnTo>
                    <a:pt x="3580" y="1401"/>
                  </a:lnTo>
                  <a:lnTo>
                    <a:pt x="3580" y="1403"/>
                  </a:lnTo>
                  <a:lnTo>
                    <a:pt x="3578" y="1405"/>
                  </a:lnTo>
                  <a:lnTo>
                    <a:pt x="3576" y="1407"/>
                  </a:lnTo>
                  <a:lnTo>
                    <a:pt x="3572" y="1407"/>
                  </a:lnTo>
                  <a:lnTo>
                    <a:pt x="3568" y="1409"/>
                  </a:lnTo>
                  <a:lnTo>
                    <a:pt x="3564" y="1409"/>
                  </a:lnTo>
                  <a:lnTo>
                    <a:pt x="3564" y="1413"/>
                  </a:lnTo>
                  <a:lnTo>
                    <a:pt x="3562" y="1415"/>
                  </a:lnTo>
                  <a:lnTo>
                    <a:pt x="3562" y="1419"/>
                  </a:lnTo>
                  <a:lnTo>
                    <a:pt x="3560" y="1421"/>
                  </a:lnTo>
                  <a:lnTo>
                    <a:pt x="3560" y="1421"/>
                  </a:lnTo>
                  <a:lnTo>
                    <a:pt x="3558" y="1419"/>
                  </a:lnTo>
                  <a:lnTo>
                    <a:pt x="3556" y="1419"/>
                  </a:lnTo>
                  <a:lnTo>
                    <a:pt x="3556" y="1419"/>
                  </a:lnTo>
                  <a:lnTo>
                    <a:pt x="3549" y="1425"/>
                  </a:lnTo>
                  <a:lnTo>
                    <a:pt x="3543" y="1431"/>
                  </a:lnTo>
                  <a:lnTo>
                    <a:pt x="3535" y="1438"/>
                  </a:lnTo>
                  <a:lnTo>
                    <a:pt x="3527" y="1446"/>
                  </a:lnTo>
                  <a:lnTo>
                    <a:pt x="3472" y="1511"/>
                  </a:lnTo>
                  <a:lnTo>
                    <a:pt x="3420" y="1585"/>
                  </a:lnTo>
                  <a:lnTo>
                    <a:pt x="3369" y="1665"/>
                  </a:lnTo>
                  <a:lnTo>
                    <a:pt x="3322" y="1751"/>
                  </a:lnTo>
                  <a:lnTo>
                    <a:pt x="3281" y="1837"/>
                  </a:lnTo>
                  <a:lnTo>
                    <a:pt x="3244" y="1923"/>
                  </a:lnTo>
                  <a:lnTo>
                    <a:pt x="3214" y="2006"/>
                  </a:lnTo>
                  <a:lnTo>
                    <a:pt x="3208" y="2034"/>
                  </a:lnTo>
                  <a:lnTo>
                    <a:pt x="3203" y="2059"/>
                  </a:lnTo>
                  <a:lnTo>
                    <a:pt x="3201" y="2061"/>
                  </a:lnTo>
                  <a:lnTo>
                    <a:pt x="3201" y="2065"/>
                  </a:lnTo>
                  <a:lnTo>
                    <a:pt x="3199" y="2069"/>
                  </a:lnTo>
                  <a:lnTo>
                    <a:pt x="3197" y="2075"/>
                  </a:lnTo>
                  <a:lnTo>
                    <a:pt x="3193" y="2079"/>
                  </a:lnTo>
                  <a:lnTo>
                    <a:pt x="3191" y="2100"/>
                  </a:lnTo>
                  <a:lnTo>
                    <a:pt x="3185" y="2122"/>
                  </a:lnTo>
                  <a:lnTo>
                    <a:pt x="3181" y="2143"/>
                  </a:lnTo>
                  <a:lnTo>
                    <a:pt x="3179" y="2165"/>
                  </a:lnTo>
                  <a:lnTo>
                    <a:pt x="3177" y="2165"/>
                  </a:lnTo>
                  <a:lnTo>
                    <a:pt x="3177" y="2163"/>
                  </a:lnTo>
                  <a:lnTo>
                    <a:pt x="3175" y="2161"/>
                  </a:lnTo>
                  <a:lnTo>
                    <a:pt x="3173" y="2176"/>
                  </a:lnTo>
                  <a:lnTo>
                    <a:pt x="3171" y="2188"/>
                  </a:lnTo>
                  <a:lnTo>
                    <a:pt x="3171" y="2204"/>
                  </a:lnTo>
                  <a:lnTo>
                    <a:pt x="3171" y="2202"/>
                  </a:lnTo>
                  <a:lnTo>
                    <a:pt x="3169" y="2200"/>
                  </a:lnTo>
                  <a:lnTo>
                    <a:pt x="3167" y="2202"/>
                  </a:lnTo>
                  <a:lnTo>
                    <a:pt x="3167" y="2202"/>
                  </a:lnTo>
                  <a:lnTo>
                    <a:pt x="3167" y="2204"/>
                  </a:lnTo>
                  <a:lnTo>
                    <a:pt x="3169" y="2206"/>
                  </a:lnTo>
                  <a:lnTo>
                    <a:pt x="3171" y="2206"/>
                  </a:lnTo>
                  <a:lnTo>
                    <a:pt x="3169" y="2208"/>
                  </a:lnTo>
                  <a:lnTo>
                    <a:pt x="3169" y="2209"/>
                  </a:lnTo>
                  <a:lnTo>
                    <a:pt x="3169" y="2213"/>
                  </a:lnTo>
                  <a:lnTo>
                    <a:pt x="3169" y="2217"/>
                  </a:lnTo>
                  <a:lnTo>
                    <a:pt x="3169" y="2223"/>
                  </a:lnTo>
                  <a:lnTo>
                    <a:pt x="3167" y="2223"/>
                  </a:lnTo>
                  <a:lnTo>
                    <a:pt x="3167" y="2221"/>
                  </a:lnTo>
                  <a:lnTo>
                    <a:pt x="3167" y="2219"/>
                  </a:lnTo>
                  <a:lnTo>
                    <a:pt x="3167" y="2217"/>
                  </a:lnTo>
                  <a:lnTo>
                    <a:pt x="3167" y="2221"/>
                  </a:lnTo>
                  <a:lnTo>
                    <a:pt x="3165" y="2223"/>
                  </a:lnTo>
                  <a:lnTo>
                    <a:pt x="3167" y="2227"/>
                  </a:lnTo>
                  <a:lnTo>
                    <a:pt x="3167" y="2229"/>
                  </a:lnTo>
                  <a:lnTo>
                    <a:pt x="3167" y="2233"/>
                  </a:lnTo>
                  <a:lnTo>
                    <a:pt x="3167" y="2237"/>
                  </a:lnTo>
                  <a:lnTo>
                    <a:pt x="3167" y="2243"/>
                  </a:lnTo>
                  <a:lnTo>
                    <a:pt x="3165" y="2243"/>
                  </a:lnTo>
                  <a:lnTo>
                    <a:pt x="3165" y="2241"/>
                  </a:lnTo>
                  <a:lnTo>
                    <a:pt x="3165" y="2239"/>
                  </a:lnTo>
                  <a:lnTo>
                    <a:pt x="3165" y="2237"/>
                  </a:lnTo>
                  <a:lnTo>
                    <a:pt x="3163" y="2250"/>
                  </a:lnTo>
                  <a:lnTo>
                    <a:pt x="3163" y="2262"/>
                  </a:lnTo>
                  <a:lnTo>
                    <a:pt x="3165" y="2272"/>
                  </a:lnTo>
                  <a:lnTo>
                    <a:pt x="3167" y="2282"/>
                  </a:lnTo>
                  <a:lnTo>
                    <a:pt x="3165" y="2297"/>
                  </a:lnTo>
                  <a:lnTo>
                    <a:pt x="3165" y="2297"/>
                  </a:lnTo>
                  <a:lnTo>
                    <a:pt x="3163" y="2295"/>
                  </a:lnTo>
                  <a:lnTo>
                    <a:pt x="3163" y="2291"/>
                  </a:lnTo>
                  <a:lnTo>
                    <a:pt x="3161" y="2289"/>
                  </a:lnTo>
                  <a:lnTo>
                    <a:pt x="3163" y="2288"/>
                  </a:lnTo>
                  <a:lnTo>
                    <a:pt x="3160" y="2295"/>
                  </a:lnTo>
                  <a:lnTo>
                    <a:pt x="3160" y="2307"/>
                  </a:lnTo>
                  <a:lnTo>
                    <a:pt x="3161" y="2321"/>
                  </a:lnTo>
                  <a:lnTo>
                    <a:pt x="3165" y="2332"/>
                  </a:lnTo>
                  <a:lnTo>
                    <a:pt x="3163" y="2342"/>
                  </a:lnTo>
                  <a:lnTo>
                    <a:pt x="3165" y="2340"/>
                  </a:lnTo>
                  <a:lnTo>
                    <a:pt x="3167" y="2338"/>
                  </a:lnTo>
                  <a:lnTo>
                    <a:pt x="3167" y="2340"/>
                  </a:lnTo>
                  <a:lnTo>
                    <a:pt x="3167" y="2340"/>
                  </a:lnTo>
                  <a:lnTo>
                    <a:pt x="3167" y="2344"/>
                  </a:lnTo>
                  <a:lnTo>
                    <a:pt x="3167" y="2346"/>
                  </a:lnTo>
                  <a:lnTo>
                    <a:pt x="3165" y="2350"/>
                  </a:lnTo>
                  <a:lnTo>
                    <a:pt x="3165" y="2352"/>
                  </a:lnTo>
                  <a:lnTo>
                    <a:pt x="3165" y="2354"/>
                  </a:lnTo>
                  <a:lnTo>
                    <a:pt x="3165" y="2354"/>
                  </a:lnTo>
                  <a:lnTo>
                    <a:pt x="3167" y="2354"/>
                  </a:lnTo>
                  <a:lnTo>
                    <a:pt x="3173" y="2370"/>
                  </a:lnTo>
                  <a:lnTo>
                    <a:pt x="3181" y="2391"/>
                  </a:lnTo>
                  <a:lnTo>
                    <a:pt x="3195" y="2411"/>
                  </a:lnTo>
                  <a:lnTo>
                    <a:pt x="3244" y="2405"/>
                  </a:lnTo>
                  <a:lnTo>
                    <a:pt x="3290" y="2393"/>
                  </a:lnTo>
                  <a:lnTo>
                    <a:pt x="3334" y="2373"/>
                  </a:lnTo>
                  <a:lnTo>
                    <a:pt x="3375" y="2354"/>
                  </a:lnTo>
                  <a:lnTo>
                    <a:pt x="3461" y="2301"/>
                  </a:lnTo>
                  <a:lnTo>
                    <a:pt x="3545" y="2243"/>
                  </a:lnTo>
                  <a:lnTo>
                    <a:pt x="3625" y="2180"/>
                  </a:lnTo>
                  <a:lnTo>
                    <a:pt x="3701" y="2112"/>
                  </a:lnTo>
                  <a:lnTo>
                    <a:pt x="3773" y="2040"/>
                  </a:lnTo>
                  <a:lnTo>
                    <a:pt x="3844" y="1965"/>
                  </a:lnTo>
                  <a:lnTo>
                    <a:pt x="3877" y="1928"/>
                  </a:lnTo>
                  <a:lnTo>
                    <a:pt x="3908" y="1895"/>
                  </a:lnTo>
                  <a:lnTo>
                    <a:pt x="3932" y="1860"/>
                  </a:lnTo>
                  <a:lnTo>
                    <a:pt x="3930" y="1858"/>
                  </a:lnTo>
                  <a:lnTo>
                    <a:pt x="3932" y="1856"/>
                  </a:lnTo>
                  <a:lnTo>
                    <a:pt x="3932" y="1852"/>
                  </a:lnTo>
                  <a:lnTo>
                    <a:pt x="3936" y="1850"/>
                  </a:lnTo>
                  <a:lnTo>
                    <a:pt x="3938" y="1848"/>
                  </a:lnTo>
                  <a:lnTo>
                    <a:pt x="3938" y="1848"/>
                  </a:lnTo>
                  <a:lnTo>
                    <a:pt x="3940" y="1846"/>
                  </a:lnTo>
                  <a:lnTo>
                    <a:pt x="3938" y="1846"/>
                  </a:lnTo>
                  <a:lnTo>
                    <a:pt x="3938" y="1846"/>
                  </a:lnTo>
                  <a:lnTo>
                    <a:pt x="3938" y="1846"/>
                  </a:lnTo>
                  <a:lnTo>
                    <a:pt x="3936" y="1846"/>
                  </a:lnTo>
                  <a:lnTo>
                    <a:pt x="3938" y="1846"/>
                  </a:lnTo>
                  <a:lnTo>
                    <a:pt x="3938" y="1844"/>
                  </a:lnTo>
                  <a:lnTo>
                    <a:pt x="3940" y="1842"/>
                  </a:lnTo>
                  <a:lnTo>
                    <a:pt x="3942" y="1839"/>
                  </a:lnTo>
                  <a:lnTo>
                    <a:pt x="3944" y="1835"/>
                  </a:lnTo>
                  <a:lnTo>
                    <a:pt x="3945" y="1833"/>
                  </a:lnTo>
                  <a:lnTo>
                    <a:pt x="3947" y="1827"/>
                  </a:lnTo>
                  <a:lnTo>
                    <a:pt x="3947" y="1821"/>
                  </a:lnTo>
                  <a:lnTo>
                    <a:pt x="3949" y="1815"/>
                  </a:lnTo>
                  <a:lnTo>
                    <a:pt x="3951" y="1809"/>
                  </a:lnTo>
                  <a:lnTo>
                    <a:pt x="3953" y="1805"/>
                  </a:lnTo>
                  <a:lnTo>
                    <a:pt x="3957" y="1803"/>
                  </a:lnTo>
                  <a:lnTo>
                    <a:pt x="3961" y="1800"/>
                  </a:lnTo>
                  <a:lnTo>
                    <a:pt x="3963" y="1798"/>
                  </a:lnTo>
                  <a:lnTo>
                    <a:pt x="3963" y="1798"/>
                  </a:lnTo>
                  <a:lnTo>
                    <a:pt x="3961" y="1796"/>
                  </a:lnTo>
                  <a:lnTo>
                    <a:pt x="3959" y="1796"/>
                  </a:lnTo>
                  <a:lnTo>
                    <a:pt x="3957" y="1796"/>
                  </a:lnTo>
                  <a:lnTo>
                    <a:pt x="3977" y="1759"/>
                  </a:lnTo>
                  <a:lnTo>
                    <a:pt x="3996" y="1720"/>
                  </a:lnTo>
                  <a:lnTo>
                    <a:pt x="4022" y="1679"/>
                  </a:lnTo>
                  <a:lnTo>
                    <a:pt x="4051" y="1618"/>
                  </a:lnTo>
                  <a:lnTo>
                    <a:pt x="4084" y="1552"/>
                  </a:lnTo>
                  <a:lnTo>
                    <a:pt x="4121" y="1485"/>
                  </a:lnTo>
                  <a:lnTo>
                    <a:pt x="4161" y="1417"/>
                  </a:lnTo>
                  <a:lnTo>
                    <a:pt x="4202" y="1351"/>
                  </a:lnTo>
                  <a:lnTo>
                    <a:pt x="4254" y="1265"/>
                  </a:lnTo>
                  <a:lnTo>
                    <a:pt x="4305" y="1177"/>
                  </a:lnTo>
                  <a:lnTo>
                    <a:pt x="4362" y="1091"/>
                  </a:lnTo>
                  <a:lnTo>
                    <a:pt x="4475" y="931"/>
                  </a:lnTo>
                  <a:lnTo>
                    <a:pt x="4595" y="775"/>
                  </a:lnTo>
                  <a:lnTo>
                    <a:pt x="4716" y="623"/>
                  </a:lnTo>
                  <a:lnTo>
                    <a:pt x="4841" y="480"/>
                  </a:lnTo>
                  <a:lnTo>
                    <a:pt x="4898" y="423"/>
                  </a:lnTo>
                  <a:lnTo>
                    <a:pt x="4958" y="373"/>
                  </a:lnTo>
                  <a:lnTo>
                    <a:pt x="4974" y="373"/>
                  </a:lnTo>
                  <a:lnTo>
                    <a:pt x="4986" y="377"/>
                  </a:lnTo>
                  <a:lnTo>
                    <a:pt x="4999" y="381"/>
                  </a:lnTo>
                  <a:lnTo>
                    <a:pt x="5013" y="382"/>
                  </a:lnTo>
                  <a:lnTo>
                    <a:pt x="5027" y="392"/>
                  </a:lnTo>
                  <a:lnTo>
                    <a:pt x="5042" y="396"/>
                  </a:lnTo>
                  <a:lnTo>
                    <a:pt x="5060" y="396"/>
                  </a:lnTo>
                  <a:lnTo>
                    <a:pt x="5058" y="414"/>
                  </a:lnTo>
                  <a:lnTo>
                    <a:pt x="5048" y="435"/>
                  </a:lnTo>
                  <a:lnTo>
                    <a:pt x="5034" y="457"/>
                  </a:lnTo>
                  <a:lnTo>
                    <a:pt x="5017" y="482"/>
                  </a:lnTo>
                  <a:lnTo>
                    <a:pt x="4999" y="505"/>
                  </a:lnTo>
                  <a:lnTo>
                    <a:pt x="4931" y="597"/>
                  </a:lnTo>
                  <a:lnTo>
                    <a:pt x="4864" y="687"/>
                  </a:lnTo>
                  <a:lnTo>
                    <a:pt x="4798" y="777"/>
                  </a:lnTo>
                  <a:lnTo>
                    <a:pt x="4692" y="935"/>
                  </a:lnTo>
                  <a:lnTo>
                    <a:pt x="4593" y="1095"/>
                  </a:lnTo>
                  <a:lnTo>
                    <a:pt x="4491" y="1255"/>
                  </a:lnTo>
                  <a:lnTo>
                    <a:pt x="4389" y="1415"/>
                  </a:lnTo>
                  <a:lnTo>
                    <a:pt x="4286" y="1571"/>
                  </a:lnTo>
                  <a:lnTo>
                    <a:pt x="4172" y="1723"/>
                  </a:lnTo>
                  <a:lnTo>
                    <a:pt x="4104" y="1813"/>
                  </a:lnTo>
                  <a:lnTo>
                    <a:pt x="4082" y="1839"/>
                  </a:lnTo>
                  <a:lnTo>
                    <a:pt x="4059" y="1862"/>
                  </a:lnTo>
                  <a:lnTo>
                    <a:pt x="4039" y="1887"/>
                  </a:lnTo>
                  <a:lnTo>
                    <a:pt x="4024" y="1915"/>
                  </a:lnTo>
                  <a:lnTo>
                    <a:pt x="4008" y="1948"/>
                  </a:lnTo>
                  <a:lnTo>
                    <a:pt x="3992" y="1985"/>
                  </a:lnTo>
                  <a:lnTo>
                    <a:pt x="3981" y="2020"/>
                  </a:lnTo>
                  <a:lnTo>
                    <a:pt x="3951" y="2096"/>
                  </a:lnTo>
                  <a:lnTo>
                    <a:pt x="3928" y="2170"/>
                  </a:lnTo>
                  <a:lnTo>
                    <a:pt x="3928" y="2176"/>
                  </a:lnTo>
                  <a:lnTo>
                    <a:pt x="3928" y="2180"/>
                  </a:lnTo>
                  <a:lnTo>
                    <a:pt x="3928" y="2186"/>
                  </a:lnTo>
                  <a:lnTo>
                    <a:pt x="3926" y="2190"/>
                  </a:lnTo>
                  <a:lnTo>
                    <a:pt x="3924" y="2194"/>
                  </a:lnTo>
                  <a:lnTo>
                    <a:pt x="3922" y="2200"/>
                  </a:lnTo>
                  <a:lnTo>
                    <a:pt x="3918" y="2206"/>
                  </a:lnTo>
                  <a:lnTo>
                    <a:pt x="3920" y="2208"/>
                  </a:lnTo>
                  <a:lnTo>
                    <a:pt x="3922" y="2209"/>
                  </a:lnTo>
                  <a:lnTo>
                    <a:pt x="3922" y="2209"/>
                  </a:lnTo>
                  <a:lnTo>
                    <a:pt x="3920" y="2211"/>
                  </a:lnTo>
                  <a:lnTo>
                    <a:pt x="3920" y="2213"/>
                  </a:lnTo>
                  <a:lnTo>
                    <a:pt x="3920" y="2217"/>
                  </a:lnTo>
                  <a:lnTo>
                    <a:pt x="3922" y="2221"/>
                  </a:lnTo>
                  <a:lnTo>
                    <a:pt x="3920" y="2219"/>
                  </a:lnTo>
                  <a:lnTo>
                    <a:pt x="3918" y="2219"/>
                  </a:lnTo>
                  <a:lnTo>
                    <a:pt x="3916" y="2219"/>
                  </a:lnTo>
                  <a:lnTo>
                    <a:pt x="3918" y="2231"/>
                  </a:lnTo>
                  <a:lnTo>
                    <a:pt x="3918" y="2245"/>
                  </a:lnTo>
                  <a:lnTo>
                    <a:pt x="3918" y="2264"/>
                  </a:lnTo>
                  <a:lnTo>
                    <a:pt x="4006" y="2209"/>
                  </a:lnTo>
                  <a:lnTo>
                    <a:pt x="4090" y="2149"/>
                  </a:lnTo>
                  <a:lnTo>
                    <a:pt x="4170" y="2083"/>
                  </a:lnTo>
                  <a:lnTo>
                    <a:pt x="4247" y="2014"/>
                  </a:lnTo>
                  <a:lnTo>
                    <a:pt x="4301" y="1965"/>
                  </a:lnTo>
                  <a:lnTo>
                    <a:pt x="4358" y="1915"/>
                  </a:lnTo>
                  <a:lnTo>
                    <a:pt x="4417" y="1862"/>
                  </a:lnTo>
                  <a:lnTo>
                    <a:pt x="4477" y="1807"/>
                  </a:lnTo>
                  <a:lnTo>
                    <a:pt x="4540" y="1753"/>
                  </a:lnTo>
                  <a:lnTo>
                    <a:pt x="4602" y="1696"/>
                  </a:lnTo>
                  <a:lnTo>
                    <a:pt x="4663" y="1643"/>
                  </a:lnTo>
                  <a:lnTo>
                    <a:pt x="4724" y="1589"/>
                  </a:lnTo>
                  <a:lnTo>
                    <a:pt x="4782" y="1538"/>
                  </a:lnTo>
                  <a:lnTo>
                    <a:pt x="4839" y="1489"/>
                  </a:lnTo>
                  <a:lnTo>
                    <a:pt x="4892" y="1442"/>
                  </a:lnTo>
                  <a:lnTo>
                    <a:pt x="4941" y="1401"/>
                  </a:lnTo>
                  <a:lnTo>
                    <a:pt x="4986" y="1362"/>
                  </a:lnTo>
                  <a:lnTo>
                    <a:pt x="5025" y="1329"/>
                  </a:lnTo>
                  <a:lnTo>
                    <a:pt x="5058" y="1302"/>
                  </a:lnTo>
                  <a:lnTo>
                    <a:pt x="5083" y="1280"/>
                  </a:lnTo>
                  <a:lnTo>
                    <a:pt x="5101" y="1269"/>
                  </a:lnTo>
                  <a:lnTo>
                    <a:pt x="5122" y="1253"/>
                  </a:lnTo>
                  <a:lnTo>
                    <a:pt x="5148" y="1235"/>
                  </a:lnTo>
                  <a:lnTo>
                    <a:pt x="5175" y="1214"/>
                  </a:lnTo>
                  <a:lnTo>
                    <a:pt x="5207" y="1193"/>
                  </a:lnTo>
                  <a:lnTo>
                    <a:pt x="5238" y="1171"/>
                  </a:lnTo>
                  <a:lnTo>
                    <a:pt x="5269" y="1148"/>
                  </a:lnTo>
                  <a:lnTo>
                    <a:pt x="5296" y="1128"/>
                  </a:lnTo>
                  <a:lnTo>
                    <a:pt x="5324" y="1109"/>
                  </a:lnTo>
                  <a:lnTo>
                    <a:pt x="5345" y="1093"/>
                  </a:lnTo>
                  <a:lnTo>
                    <a:pt x="5363" y="1081"/>
                  </a:lnTo>
                  <a:lnTo>
                    <a:pt x="5375" y="1071"/>
                  </a:lnTo>
                  <a:lnTo>
                    <a:pt x="5379" y="1070"/>
                  </a:lnTo>
                  <a:lnTo>
                    <a:pt x="5384" y="1071"/>
                  </a:lnTo>
                  <a:lnTo>
                    <a:pt x="5396" y="1073"/>
                  </a:lnTo>
                  <a:lnTo>
                    <a:pt x="5412" y="1079"/>
                  </a:lnTo>
                  <a:lnTo>
                    <a:pt x="5433" y="1083"/>
                  </a:lnTo>
                  <a:lnTo>
                    <a:pt x="5455" y="1089"/>
                  </a:lnTo>
                  <a:lnTo>
                    <a:pt x="5474" y="1091"/>
                  </a:lnTo>
                  <a:lnTo>
                    <a:pt x="5492" y="1093"/>
                  </a:lnTo>
                  <a:lnTo>
                    <a:pt x="5470" y="1118"/>
                  </a:lnTo>
                  <a:lnTo>
                    <a:pt x="5449" y="1146"/>
                  </a:lnTo>
                  <a:lnTo>
                    <a:pt x="5431" y="1169"/>
                  </a:lnTo>
                  <a:lnTo>
                    <a:pt x="5414" y="1191"/>
                  </a:lnTo>
                  <a:lnTo>
                    <a:pt x="5400" y="1206"/>
                  </a:lnTo>
                  <a:lnTo>
                    <a:pt x="5392" y="1218"/>
                  </a:lnTo>
                  <a:lnTo>
                    <a:pt x="5388" y="1222"/>
                  </a:lnTo>
                  <a:lnTo>
                    <a:pt x="5386" y="1226"/>
                  </a:lnTo>
                  <a:lnTo>
                    <a:pt x="5375" y="1237"/>
                  </a:lnTo>
                  <a:lnTo>
                    <a:pt x="5359" y="1257"/>
                  </a:lnTo>
                  <a:lnTo>
                    <a:pt x="5336" y="1282"/>
                  </a:lnTo>
                  <a:lnTo>
                    <a:pt x="5308" y="1315"/>
                  </a:lnTo>
                  <a:lnTo>
                    <a:pt x="5275" y="1355"/>
                  </a:lnTo>
                  <a:lnTo>
                    <a:pt x="5240" y="1401"/>
                  </a:lnTo>
                  <a:lnTo>
                    <a:pt x="5199" y="1452"/>
                  </a:lnTo>
                  <a:lnTo>
                    <a:pt x="5156" y="1507"/>
                  </a:lnTo>
                  <a:lnTo>
                    <a:pt x="5050" y="1645"/>
                  </a:lnTo>
                  <a:lnTo>
                    <a:pt x="4948" y="1792"/>
                  </a:lnTo>
                  <a:lnTo>
                    <a:pt x="4849" y="1942"/>
                  </a:lnTo>
                  <a:lnTo>
                    <a:pt x="4757" y="2098"/>
                  </a:lnTo>
                  <a:lnTo>
                    <a:pt x="4675" y="2258"/>
                  </a:lnTo>
                  <a:lnTo>
                    <a:pt x="4624" y="2362"/>
                  </a:lnTo>
                  <a:lnTo>
                    <a:pt x="4577" y="2469"/>
                  </a:lnTo>
                  <a:lnTo>
                    <a:pt x="4536" y="2576"/>
                  </a:lnTo>
                  <a:lnTo>
                    <a:pt x="4524" y="2623"/>
                  </a:lnTo>
                  <a:lnTo>
                    <a:pt x="4512" y="2670"/>
                  </a:lnTo>
                  <a:lnTo>
                    <a:pt x="4511" y="2670"/>
                  </a:lnTo>
                  <a:lnTo>
                    <a:pt x="4509" y="2670"/>
                  </a:lnTo>
                  <a:lnTo>
                    <a:pt x="4509" y="2670"/>
                  </a:lnTo>
                  <a:lnTo>
                    <a:pt x="4507" y="2678"/>
                  </a:lnTo>
                  <a:lnTo>
                    <a:pt x="4507" y="2688"/>
                  </a:lnTo>
                  <a:lnTo>
                    <a:pt x="4505" y="2695"/>
                  </a:lnTo>
                  <a:lnTo>
                    <a:pt x="4499" y="2705"/>
                  </a:lnTo>
                  <a:lnTo>
                    <a:pt x="4499" y="2717"/>
                  </a:lnTo>
                  <a:lnTo>
                    <a:pt x="4497" y="2729"/>
                  </a:lnTo>
                  <a:lnTo>
                    <a:pt x="4497" y="2736"/>
                  </a:lnTo>
                  <a:lnTo>
                    <a:pt x="4497" y="2740"/>
                  </a:lnTo>
                  <a:lnTo>
                    <a:pt x="4495" y="2744"/>
                  </a:lnTo>
                  <a:lnTo>
                    <a:pt x="4493" y="2748"/>
                  </a:lnTo>
                  <a:lnTo>
                    <a:pt x="4491" y="2752"/>
                  </a:lnTo>
                  <a:lnTo>
                    <a:pt x="4489" y="2754"/>
                  </a:lnTo>
                  <a:lnTo>
                    <a:pt x="4491" y="2756"/>
                  </a:lnTo>
                  <a:lnTo>
                    <a:pt x="4491" y="2758"/>
                  </a:lnTo>
                  <a:lnTo>
                    <a:pt x="4491" y="2758"/>
                  </a:lnTo>
                  <a:lnTo>
                    <a:pt x="4489" y="2760"/>
                  </a:lnTo>
                  <a:lnTo>
                    <a:pt x="4489" y="2762"/>
                  </a:lnTo>
                  <a:lnTo>
                    <a:pt x="4489" y="2766"/>
                  </a:lnTo>
                  <a:lnTo>
                    <a:pt x="4491" y="2770"/>
                  </a:lnTo>
                  <a:lnTo>
                    <a:pt x="4489" y="2770"/>
                  </a:lnTo>
                  <a:lnTo>
                    <a:pt x="4487" y="2768"/>
                  </a:lnTo>
                  <a:lnTo>
                    <a:pt x="4485" y="2768"/>
                  </a:lnTo>
                  <a:lnTo>
                    <a:pt x="4487" y="2770"/>
                  </a:lnTo>
                  <a:lnTo>
                    <a:pt x="4489" y="2772"/>
                  </a:lnTo>
                  <a:lnTo>
                    <a:pt x="4489" y="2774"/>
                  </a:lnTo>
                  <a:lnTo>
                    <a:pt x="4487" y="2776"/>
                  </a:lnTo>
                  <a:lnTo>
                    <a:pt x="4487" y="2777"/>
                  </a:lnTo>
                  <a:lnTo>
                    <a:pt x="4487" y="2779"/>
                  </a:lnTo>
                  <a:lnTo>
                    <a:pt x="4489" y="2785"/>
                  </a:lnTo>
                  <a:lnTo>
                    <a:pt x="4487" y="2783"/>
                  </a:lnTo>
                  <a:lnTo>
                    <a:pt x="4487" y="2783"/>
                  </a:lnTo>
                  <a:lnTo>
                    <a:pt x="4485" y="2779"/>
                  </a:lnTo>
                  <a:lnTo>
                    <a:pt x="4485" y="2777"/>
                  </a:lnTo>
                  <a:lnTo>
                    <a:pt x="4485" y="2783"/>
                  </a:lnTo>
                  <a:lnTo>
                    <a:pt x="4485" y="2785"/>
                  </a:lnTo>
                  <a:lnTo>
                    <a:pt x="4485" y="2787"/>
                  </a:lnTo>
                  <a:lnTo>
                    <a:pt x="4485" y="2791"/>
                  </a:lnTo>
                  <a:lnTo>
                    <a:pt x="4487" y="2795"/>
                  </a:lnTo>
                  <a:lnTo>
                    <a:pt x="4485" y="2801"/>
                  </a:lnTo>
                  <a:lnTo>
                    <a:pt x="4485" y="2799"/>
                  </a:lnTo>
                  <a:lnTo>
                    <a:pt x="4483" y="2797"/>
                  </a:lnTo>
                  <a:lnTo>
                    <a:pt x="4483" y="2795"/>
                  </a:lnTo>
                  <a:lnTo>
                    <a:pt x="4483" y="2793"/>
                  </a:lnTo>
                  <a:lnTo>
                    <a:pt x="4483" y="2797"/>
                  </a:lnTo>
                  <a:lnTo>
                    <a:pt x="4483" y="2801"/>
                  </a:lnTo>
                  <a:lnTo>
                    <a:pt x="4483" y="2803"/>
                  </a:lnTo>
                  <a:lnTo>
                    <a:pt x="4483" y="2805"/>
                  </a:lnTo>
                  <a:lnTo>
                    <a:pt x="4483" y="2807"/>
                  </a:lnTo>
                  <a:lnTo>
                    <a:pt x="4483" y="2813"/>
                  </a:lnTo>
                  <a:lnTo>
                    <a:pt x="4483" y="2816"/>
                  </a:lnTo>
                  <a:lnTo>
                    <a:pt x="4483" y="2818"/>
                  </a:lnTo>
                  <a:lnTo>
                    <a:pt x="4481" y="2818"/>
                  </a:lnTo>
                  <a:lnTo>
                    <a:pt x="4481" y="2816"/>
                  </a:lnTo>
                  <a:lnTo>
                    <a:pt x="4481" y="2815"/>
                  </a:lnTo>
                  <a:lnTo>
                    <a:pt x="4481" y="2811"/>
                  </a:lnTo>
                  <a:lnTo>
                    <a:pt x="4481" y="2809"/>
                  </a:lnTo>
                  <a:lnTo>
                    <a:pt x="4479" y="2815"/>
                  </a:lnTo>
                  <a:lnTo>
                    <a:pt x="4479" y="2818"/>
                  </a:lnTo>
                  <a:lnTo>
                    <a:pt x="4479" y="2822"/>
                  </a:lnTo>
                  <a:lnTo>
                    <a:pt x="4481" y="2826"/>
                  </a:lnTo>
                  <a:lnTo>
                    <a:pt x="4481" y="2830"/>
                  </a:lnTo>
                  <a:lnTo>
                    <a:pt x="4481" y="2836"/>
                  </a:lnTo>
                  <a:lnTo>
                    <a:pt x="4481" y="2838"/>
                  </a:lnTo>
                  <a:lnTo>
                    <a:pt x="4479" y="2838"/>
                  </a:lnTo>
                  <a:lnTo>
                    <a:pt x="4479" y="2836"/>
                  </a:lnTo>
                  <a:lnTo>
                    <a:pt x="4479" y="2834"/>
                  </a:lnTo>
                  <a:lnTo>
                    <a:pt x="4479" y="2830"/>
                  </a:lnTo>
                  <a:lnTo>
                    <a:pt x="4479" y="2828"/>
                  </a:lnTo>
                  <a:lnTo>
                    <a:pt x="4477" y="2834"/>
                  </a:lnTo>
                  <a:lnTo>
                    <a:pt x="4477" y="2838"/>
                  </a:lnTo>
                  <a:lnTo>
                    <a:pt x="4477" y="2842"/>
                  </a:lnTo>
                  <a:lnTo>
                    <a:pt x="4479" y="2846"/>
                  </a:lnTo>
                  <a:lnTo>
                    <a:pt x="4479" y="2850"/>
                  </a:lnTo>
                  <a:lnTo>
                    <a:pt x="4479" y="2856"/>
                  </a:lnTo>
                  <a:lnTo>
                    <a:pt x="4479" y="2857"/>
                  </a:lnTo>
                  <a:lnTo>
                    <a:pt x="4477" y="2857"/>
                  </a:lnTo>
                  <a:lnTo>
                    <a:pt x="4477" y="2856"/>
                  </a:lnTo>
                  <a:lnTo>
                    <a:pt x="4477" y="2854"/>
                  </a:lnTo>
                  <a:lnTo>
                    <a:pt x="4477" y="2850"/>
                  </a:lnTo>
                  <a:lnTo>
                    <a:pt x="4477" y="2848"/>
                  </a:lnTo>
                  <a:lnTo>
                    <a:pt x="4475" y="2848"/>
                  </a:lnTo>
                  <a:lnTo>
                    <a:pt x="4473" y="2850"/>
                  </a:lnTo>
                  <a:lnTo>
                    <a:pt x="4473" y="2852"/>
                  </a:lnTo>
                  <a:lnTo>
                    <a:pt x="4475" y="2854"/>
                  </a:lnTo>
                  <a:lnTo>
                    <a:pt x="4477" y="2857"/>
                  </a:lnTo>
                  <a:lnTo>
                    <a:pt x="4477" y="2859"/>
                  </a:lnTo>
                  <a:lnTo>
                    <a:pt x="4479" y="2861"/>
                  </a:lnTo>
                  <a:lnTo>
                    <a:pt x="4479" y="2861"/>
                  </a:lnTo>
                  <a:lnTo>
                    <a:pt x="4479" y="2863"/>
                  </a:lnTo>
                  <a:lnTo>
                    <a:pt x="4479" y="2867"/>
                  </a:lnTo>
                  <a:lnTo>
                    <a:pt x="4479" y="2871"/>
                  </a:lnTo>
                  <a:lnTo>
                    <a:pt x="4477" y="2875"/>
                  </a:lnTo>
                  <a:lnTo>
                    <a:pt x="4477" y="2881"/>
                  </a:lnTo>
                  <a:lnTo>
                    <a:pt x="4477" y="2885"/>
                  </a:lnTo>
                  <a:lnTo>
                    <a:pt x="4475" y="2887"/>
                  </a:lnTo>
                  <a:lnTo>
                    <a:pt x="4475" y="2889"/>
                  </a:lnTo>
                  <a:lnTo>
                    <a:pt x="4475" y="2889"/>
                  </a:lnTo>
                  <a:lnTo>
                    <a:pt x="4475" y="2887"/>
                  </a:lnTo>
                  <a:lnTo>
                    <a:pt x="4475" y="2881"/>
                  </a:lnTo>
                  <a:lnTo>
                    <a:pt x="4475" y="2873"/>
                  </a:lnTo>
                  <a:lnTo>
                    <a:pt x="4473" y="2895"/>
                  </a:lnTo>
                  <a:lnTo>
                    <a:pt x="4473" y="2910"/>
                  </a:lnTo>
                  <a:lnTo>
                    <a:pt x="4475" y="2926"/>
                  </a:lnTo>
                  <a:lnTo>
                    <a:pt x="4473" y="2943"/>
                  </a:lnTo>
                  <a:lnTo>
                    <a:pt x="4473" y="2967"/>
                  </a:lnTo>
                  <a:lnTo>
                    <a:pt x="4475" y="2965"/>
                  </a:lnTo>
                  <a:lnTo>
                    <a:pt x="4475" y="2963"/>
                  </a:lnTo>
                  <a:lnTo>
                    <a:pt x="4475" y="2961"/>
                  </a:lnTo>
                  <a:lnTo>
                    <a:pt x="4475" y="2959"/>
                  </a:lnTo>
                  <a:lnTo>
                    <a:pt x="4477" y="2963"/>
                  </a:lnTo>
                  <a:lnTo>
                    <a:pt x="4477" y="2967"/>
                  </a:lnTo>
                  <a:lnTo>
                    <a:pt x="4477" y="2971"/>
                  </a:lnTo>
                  <a:lnTo>
                    <a:pt x="4477" y="2975"/>
                  </a:lnTo>
                  <a:lnTo>
                    <a:pt x="4475" y="2977"/>
                  </a:lnTo>
                  <a:lnTo>
                    <a:pt x="4475" y="2980"/>
                  </a:lnTo>
                  <a:lnTo>
                    <a:pt x="4475" y="2986"/>
                  </a:lnTo>
                  <a:lnTo>
                    <a:pt x="4477" y="2984"/>
                  </a:lnTo>
                  <a:lnTo>
                    <a:pt x="4477" y="2982"/>
                  </a:lnTo>
                  <a:lnTo>
                    <a:pt x="4477" y="2980"/>
                  </a:lnTo>
                  <a:lnTo>
                    <a:pt x="4477" y="2979"/>
                  </a:lnTo>
                  <a:lnTo>
                    <a:pt x="4479" y="2984"/>
                  </a:lnTo>
                  <a:lnTo>
                    <a:pt x="4479" y="2988"/>
                  </a:lnTo>
                  <a:lnTo>
                    <a:pt x="4479" y="2992"/>
                  </a:lnTo>
                  <a:lnTo>
                    <a:pt x="4479" y="2996"/>
                  </a:lnTo>
                  <a:lnTo>
                    <a:pt x="4477" y="3002"/>
                  </a:lnTo>
                  <a:lnTo>
                    <a:pt x="4479" y="3000"/>
                  </a:lnTo>
                  <a:lnTo>
                    <a:pt x="4481" y="3000"/>
                  </a:lnTo>
                  <a:lnTo>
                    <a:pt x="4481" y="3002"/>
                  </a:lnTo>
                  <a:lnTo>
                    <a:pt x="4481" y="3004"/>
                  </a:lnTo>
                  <a:lnTo>
                    <a:pt x="4481" y="3008"/>
                  </a:lnTo>
                  <a:lnTo>
                    <a:pt x="4481" y="3012"/>
                  </a:lnTo>
                  <a:lnTo>
                    <a:pt x="4481" y="3014"/>
                  </a:lnTo>
                  <a:lnTo>
                    <a:pt x="4479" y="3018"/>
                  </a:lnTo>
                  <a:lnTo>
                    <a:pt x="4481" y="3014"/>
                  </a:lnTo>
                  <a:lnTo>
                    <a:pt x="4483" y="3014"/>
                  </a:lnTo>
                  <a:lnTo>
                    <a:pt x="4483" y="3014"/>
                  </a:lnTo>
                  <a:lnTo>
                    <a:pt x="4483" y="3016"/>
                  </a:lnTo>
                  <a:lnTo>
                    <a:pt x="4483" y="3018"/>
                  </a:lnTo>
                  <a:lnTo>
                    <a:pt x="4483" y="3019"/>
                  </a:lnTo>
                  <a:lnTo>
                    <a:pt x="4485" y="3021"/>
                  </a:lnTo>
                  <a:lnTo>
                    <a:pt x="4485" y="3023"/>
                  </a:lnTo>
                  <a:lnTo>
                    <a:pt x="4485" y="3025"/>
                  </a:lnTo>
                  <a:lnTo>
                    <a:pt x="4485" y="3025"/>
                  </a:lnTo>
                  <a:lnTo>
                    <a:pt x="4483" y="3023"/>
                  </a:lnTo>
                  <a:lnTo>
                    <a:pt x="4481" y="3023"/>
                  </a:lnTo>
                  <a:lnTo>
                    <a:pt x="4483" y="3027"/>
                  </a:lnTo>
                  <a:lnTo>
                    <a:pt x="4485" y="3031"/>
                  </a:lnTo>
                  <a:lnTo>
                    <a:pt x="4485" y="3033"/>
                  </a:lnTo>
                  <a:lnTo>
                    <a:pt x="4485" y="3035"/>
                  </a:lnTo>
                  <a:lnTo>
                    <a:pt x="4487" y="3039"/>
                  </a:lnTo>
                  <a:lnTo>
                    <a:pt x="4491" y="3043"/>
                  </a:lnTo>
                  <a:lnTo>
                    <a:pt x="4489" y="3045"/>
                  </a:lnTo>
                  <a:lnTo>
                    <a:pt x="4487" y="3045"/>
                  </a:lnTo>
                  <a:lnTo>
                    <a:pt x="4485" y="3045"/>
                  </a:lnTo>
                  <a:lnTo>
                    <a:pt x="4493" y="3057"/>
                  </a:lnTo>
                  <a:lnTo>
                    <a:pt x="4495" y="3070"/>
                  </a:lnTo>
                  <a:lnTo>
                    <a:pt x="4501" y="3086"/>
                  </a:lnTo>
                  <a:lnTo>
                    <a:pt x="4516" y="3113"/>
                  </a:lnTo>
                  <a:lnTo>
                    <a:pt x="4536" y="3144"/>
                  </a:lnTo>
                  <a:lnTo>
                    <a:pt x="4561" y="3172"/>
                  </a:lnTo>
                  <a:lnTo>
                    <a:pt x="4589" y="3193"/>
                  </a:lnTo>
                  <a:lnTo>
                    <a:pt x="4620" y="3207"/>
                  </a:lnTo>
                  <a:lnTo>
                    <a:pt x="4653" y="3213"/>
                  </a:lnTo>
                  <a:lnTo>
                    <a:pt x="4688" y="3213"/>
                  </a:lnTo>
                  <a:lnTo>
                    <a:pt x="4728" y="3211"/>
                  </a:lnTo>
                  <a:lnTo>
                    <a:pt x="4767" y="3207"/>
                  </a:lnTo>
                  <a:lnTo>
                    <a:pt x="4804" y="3201"/>
                  </a:lnTo>
                  <a:lnTo>
                    <a:pt x="4835" y="3193"/>
                  </a:lnTo>
                  <a:lnTo>
                    <a:pt x="4862" y="3187"/>
                  </a:lnTo>
                  <a:lnTo>
                    <a:pt x="4991" y="3152"/>
                  </a:lnTo>
                  <a:lnTo>
                    <a:pt x="5117" y="3107"/>
                  </a:lnTo>
                  <a:lnTo>
                    <a:pt x="5240" y="3057"/>
                  </a:lnTo>
                  <a:lnTo>
                    <a:pt x="5353" y="3000"/>
                  </a:lnTo>
                  <a:lnTo>
                    <a:pt x="5504" y="2916"/>
                  </a:lnTo>
                  <a:lnTo>
                    <a:pt x="5650" y="2824"/>
                  </a:lnTo>
                  <a:lnTo>
                    <a:pt x="5791" y="2729"/>
                  </a:lnTo>
                  <a:lnTo>
                    <a:pt x="5924" y="2627"/>
                  </a:lnTo>
                  <a:lnTo>
                    <a:pt x="6045" y="2522"/>
                  </a:lnTo>
                  <a:lnTo>
                    <a:pt x="6123" y="2451"/>
                  </a:lnTo>
                  <a:lnTo>
                    <a:pt x="6198" y="2381"/>
                  </a:lnTo>
                  <a:lnTo>
                    <a:pt x="6270" y="2313"/>
                  </a:lnTo>
                  <a:lnTo>
                    <a:pt x="6337" y="2245"/>
                  </a:lnTo>
                  <a:lnTo>
                    <a:pt x="6339" y="2241"/>
                  </a:lnTo>
                  <a:lnTo>
                    <a:pt x="6341" y="2239"/>
                  </a:lnTo>
                  <a:lnTo>
                    <a:pt x="6344" y="2235"/>
                  </a:lnTo>
                  <a:lnTo>
                    <a:pt x="6344" y="2231"/>
                  </a:lnTo>
                  <a:lnTo>
                    <a:pt x="6370" y="2235"/>
                  </a:lnTo>
                  <a:lnTo>
                    <a:pt x="6393" y="2243"/>
                  </a:lnTo>
                  <a:lnTo>
                    <a:pt x="6417" y="2252"/>
                  </a:lnTo>
                  <a:lnTo>
                    <a:pt x="6438" y="2256"/>
                  </a:lnTo>
                  <a:lnTo>
                    <a:pt x="6440" y="2258"/>
                  </a:lnTo>
                  <a:lnTo>
                    <a:pt x="6440" y="2260"/>
                  </a:lnTo>
                  <a:lnTo>
                    <a:pt x="6440" y="2264"/>
                  </a:lnTo>
                  <a:lnTo>
                    <a:pt x="6438" y="2266"/>
                  </a:lnTo>
                  <a:lnTo>
                    <a:pt x="6438" y="2270"/>
                  </a:lnTo>
                  <a:lnTo>
                    <a:pt x="6395" y="2319"/>
                  </a:lnTo>
                  <a:lnTo>
                    <a:pt x="6348" y="2366"/>
                  </a:lnTo>
                  <a:lnTo>
                    <a:pt x="6301" y="2412"/>
                  </a:lnTo>
                  <a:lnTo>
                    <a:pt x="6288" y="2428"/>
                  </a:lnTo>
                  <a:lnTo>
                    <a:pt x="6272" y="2446"/>
                  </a:lnTo>
                  <a:lnTo>
                    <a:pt x="6256" y="2461"/>
                  </a:lnTo>
                  <a:lnTo>
                    <a:pt x="6241" y="2471"/>
                  </a:lnTo>
                  <a:lnTo>
                    <a:pt x="6241" y="2473"/>
                  </a:lnTo>
                  <a:lnTo>
                    <a:pt x="6241" y="2475"/>
                  </a:lnTo>
                  <a:lnTo>
                    <a:pt x="6239" y="2477"/>
                  </a:lnTo>
                  <a:lnTo>
                    <a:pt x="6239" y="2479"/>
                  </a:lnTo>
                  <a:lnTo>
                    <a:pt x="6215" y="2496"/>
                  </a:lnTo>
                  <a:lnTo>
                    <a:pt x="6192" y="2518"/>
                  </a:lnTo>
                  <a:lnTo>
                    <a:pt x="6168" y="2539"/>
                  </a:lnTo>
                  <a:lnTo>
                    <a:pt x="6145" y="2557"/>
                  </a:lnTo>
                  <a:lnTo>
                    <a:pt x="6143" y="2561"/>
                  </a:lnTo>
                  <a:lnTo>
                    <a:pt x="6143" y="2567"/>
                  </a:lnTo>
                  <a:lnTo>
                    <a:pt x="6102" y="2600"/>
                  </a:lnTo>
                  <a:lnTo>
                    <a:pt x="6063" y="2637"/>
                  </a:lnTo>
                  <a:lnTo>
                    <a:pt x="6061" y="2637"/>
                  </a:lnTo>
                  <a:lnTo>
                    <a:pt x="6061" y="2635"/>
                  </a:lnTo>
                  <a:lnTo>
                    <a:pt x="6063" y="2635"/>
                  </a:lnTo>
                  <a:lnTo>
                    <a:pt x="6063" y="2633"/>
                  </a:lnTo>
                  <a:lnTo>
                    <a:pt x="6059" y="2639"/>
                  </a:lnTo>
                  <a:lnTo>
                    <a:pt x="6055" y="2641"/>
                  </a:lnTo>
                  <a:lnTo>
                    <a:pt x="6051" y="2645"/>
                  </a:lnTo>
                  <a:lnTo>
                    <a:pt x="6047" y="2647"/>
                  </a:lnTo>
                  <a:lnTo>
                    <a:pt x="6045" y="2649"/>
                  </a:lnTo>
                  <a:lnTo>
                    <a:pt x="6041" y="2653"/>
                  </a:lnTo>
                  <a:lnTo>
                    <a:pt x="6039" y="2658"/>
                  </a:lnTo>
                  <a:lnTo>
                    <a:pt x="6037" y="2656"/>
                  </a:lnTo>
                  <a:lnTo>
                    <a:pt x="6036" y="2654"/>
                  </a:lnTo>
                  <a:lnTo>
                    <a:pt x="6036" y="2656"/>
                  </a:lnTo>
                  <a:lnTo>
                    <a:pt x="6036" y="2656"/>
                  </a:lnTo>
                  <a:lnTo>
                    <a:pt x="6034" y="2660"/>
                  </a:lnTo>
                  <a:lnTo>
                    <a:pt x="6034" y="2662"/>
                  </a:lnTo>
                  <a:lnTo>
                    <a:pt x="6032" y="2664"/>
                  </a:lnTo>
                  <a:lnTo>
                    <a:pt x="6030" y="2664"/>
                  </a:lnTo>
                  <a:lnTo>
                    <a:pt x="6026" y="2664"/>
                  </a:lnTo>
                  <a:lnTo>
                    <a:pt x="6022" y="2666"/>
                  </a:lnTo>
                  <a:lnTo>
                    <a:pt x="6020" y="2668"/>
                  </a:lnTo>
                  <a:lnTo>
                    <a:pt x="6020" y="2670"/>
                  </a:lnTo>
                  <a:lnTo>
                    <a:pt x="6018" y="2672"/>
                  </a:lnTo>
                  <a:lnTo>
                    <a:pt x="6018" y="2674"/>
                  </a:lnTo>
                  <a:lnTo>
                    <a:pt x="6018" y="2676"/>
                  </a:lnTo>
                  <a:lnTo>
                    <a:pt x="6016" y="2676"/>
                  </a:lnTo>
                  <a:lnTo>
                    <a:pt x="6016" y="2674"/>
                  </a:lnTo>
                  <a:lnTo>
                    <a:pt x="6016" y="2672"/>
                  </a:lnTo>
                  <a:lnTo>
                    <a:pt x="6016" y="2672"/>
                  </a:lnTo>
                  <a:lnTo>
                    <a:pt x="6012" y="2674"/>
                  </a:lnTo>
                  <a:lnTo>
                    <a:pt x="6010" y="2678"/>
                  </a:lnTo>
                  <a:lnTo>
                    <a:pt x="6010" y="2680"/>
                  </a:lnTo>
                  <a:lnTo>
                    <a:pt x="6008" y="2680"/>
                  </a:lnTo>
                  <a:lnTo>
                    <a:pt x="6006" y="2682"/>
                  </a:lnTo>
                  <a:lnTo>
                    <a:pt x="6004" y="2684"/>
                  </a:lnTo>
                  <a:lnTo>
                    <a:pt x="6002" y="2684"/>
                  </a:lnTo>
                  <a:lnTo>
                    <a:pt x="6000" y="2686"/>
                  </a:lnTo>
                  <a:lnTo>
                    <a:pt x="6000" y="2686"/>
                  </a:lnTo>
                  <a:lnTo>
                    <a:pt x="5996" y="2688"/>
                  </a:lnTo>
                  <a:lnTo>
                    <a:pt x="5996" y="2692"/>
                  </a:lnTo>
                  <a:lnTo>
                    <a:pt x="5994" y="2694"/>
                  </a:lnTo>
                  <a:lnTo>
                    <a:pt x="5994" y="2695"/>
                  </a:lnTo>
                  <a:lnTo>
                    <a:pt x="5992" y="2695"/>
                  </a:lnTo>
                  <a:lnTo>
                    <a:pt x="5992" y="2694"/>
                  </a:lnTo>
                  <a:lnTo>
                    <a:pt x="5991" y="2692"/>
                  </a:lnTo>
                  <a:lnTo>
                    <a:pt x="5991" y="2692"/>
                  </a:lnTo>
                  <a:lnTo>
                    <a:pt x="5987" y="2694"/>
                  </a:lnTo>
                  <a:lnTo>
                    <a:pt x="5985" y="2695"/>
                  </a:lnTo>
                  <a:lnTo>
                    <a:pt x="5985" y="2697"/>
                  </a:lnTo>
                  <a:lnTo>
                    <a:pt x="5983" y="2697"/>
                  </a:lnTo>
                  <a:lnTo>
                    <a:pt x="5981" y="2699"/>
                  </a:lnTo>
                  <a:lnTo>
                    <a:pt x="5975" y="2705"/>
                  </a:lnTo>
                  <a:lnTo>
                    <a:pt x="5969" y="2711"/>
                  </a:lnTo>
                  <a:lnTo>
                    <a:pt x="5963" y="2719"/>
                  </a:lnTo>
                  <a:lnTo>
                    <a:pt x="5961" y="2719"/>
                  </a:lnTo>
                  <a:lnTo>
                    <a:pt x="5961" y="2719"/>
                  </a:lnTo>
                  <a:lnTo>
                    <a:pt x="5963" y="2717"/>
                  </a:lnTo>
                  <a:lnTo>
                    <a:pt x="5963" y="2715"/>
                  </a:lnTo>
                  <a:lnTo>
                    <a:pt x="5959" y="2719"/>
                  </a:lnTo>
                  <a:lnTo>
                    <a:pt x="5955" y="2723"/>
                  </a:lnTo>
                  <a:lnTo>
                    <a:pt x="5951" y="2723"/>
                  </a:lnTo>
                  <a:lnTo>
                    <a:pt x="5949" y="2725"/>
                  </a:lnTo>
                  <a:lnTo>
                    <a:pt x="5946" y="2727"/>
                  </a:lnTo>
                  <a:lnTo>
                    <a:pt x="5942" y="2731"/>
                  </a:lnTo>
                  <a:lnTo>
                    <a:pt x="5938" y="2735"/>
                  </a:lnTo>
                  <a:lnTo>
                    <a:pt x="5936" y="2742"/>
                  </a:lnTo>
                  <a:lnTo>
                    <a:pt x="5930" y="2742"/>
                  </a:lnTo>
                  <a:lnTo>
                    <a:pt x="5924" y="2742"/>
                  </a:lnTo>
                  <a:lnTo>
                    <a:pt x="5922" y="2746"/>
                  </a:lnTo>
                  <a:lnTo>
                    <a:pt x="5918" y="2748"/>
                  </a:lnTo>
                  <a:lnTo>
                    <a:pt x="5916" y="2750"/>
                  </a:lnTo>
                  <a:lnTo>
                    <a:pt x="5912" y="2752"/>
                  </a:lnTo>
                  <a:lnTo>
                    <a:pt x="5910" y="2756"/>
                  </a:lnTo>
                  <a:lnTo>
                    <a:pt x="5908" y="2758"/>
                  </a:lnTo>
                  <a:lnTo>
                    <a:pt x="5908" y="2762"/>
                  </a:lnTo>
                  <a:lnTo>
                    <a:pt x="5906" y="2764"/>
                  </a:lnTo>
                  <a:lnTo>
                    <a:pt x="5906" y="2764"/>
                  </a:lnTo>
                  <a:lnTo>
                    <a:pt x="5905" y="2762"/>
                  </a:lnTo>
                  <a:lnTo>
                    <a:pt x="5905" y="2760"/>
                  </a:lnTo>
                  <a:lnTo>
                    <a:pt x="5905" y="2758"/>
                  </a:lnTo>
                  <a:lnTo>
                    <a:pt x="5903" y="2760"/>
                  </a:lnTo>
                  <a:lnTo>
                    <a:pt x="5901" y="2764"/>
                  </a:lnTo>
                  <a:lnTo>
                    <a:pt x="5901" y="2766"/>
                  </a:lnTo>
                  <a:lnTo>
                    <a:pt x="5899" y="2768"/>
                  </a:lnTo>
                  <a:lnTo>
                    <a:pt x="5891" y="2772"/>
                  </a:lnTo>
                  <a:lnTo>
                    <a:pt x="5881" y="2777"/>
                  </a:lnTo>
                  <a:lnTo>
                    <a:pt x="5871" y="2783"/>
                  </a:lnTo>
                  <a:lnTo>
                    <a:pt x="5863" y="2795"/>
                  </a:lnTo>
                  <a:lnTo>
                    <a:pt x="5862" y="2793"/>
                  </a:lnTo>
                  <a:lnTo>
                    <a:pt x="5860" y="2793"/>
                  </a:lnTo>
                  <a:lnTo>
                    <a:pt x="5858" y="2793"/>
                  </a:lnTo>
                  <a:lnTo>
                    <a:pt x="5858" y="2795"/>
                  </a:lnTo>
                  <a:lnTo>
                    <a:pt x="5858" y="2801"/>
                  </a:lnTo>
                  <a:lnTo>
                    <a:pt x="5854" y="2797"/>
                  </a:lnTo>
                  <a:lnTo>
                    <a:pt x="5852" y="2797"/>
                  </a:lnTo>
                  <a:lnTo>
                    <a:pt x="5850" y="2799"/>
                  </a:lnTo>
                  <a:lnTo>
                    <a:pt x="5848" y="2803"/>
                  </a:lnTo>
                  <a:lnTo>
                    <a:pt x="5846" y="2805"/>
                  </a:lnTo>
                  <a:lnTo>
                    <a:pt x="5844" y="2807"/>
                  </a:lnTo>
                  <a:lnTo>
                    <a:pt x="5785" y="2842"/>
                  </a:lnTo>
                  <a:lnTo>
                    <a:pt x="5729" y="2881"/>
                  </a:lnTo>
                  <a:lnTo>
                    <a:pt x="5674" y="2920"/>
                  </a:lnTo>
                  <a:lnTo>
                    <a:pt x="5643" y="2936"/>
                  </a:lnTo>
                  <a:lnTo>
                    <a:pt x="5617" y="2953"/>
                  </a:lnTo>
                  <a:lnTo>
                    <a:pt x="5596" y="2969"/>
                  </a:lnTo>
                  <a:lnTo>
                    <a:pt x="5590" y="2973"/>
                  </a:lnTo>
                  <a:lnTo>
                    <a:pt x="5584" y="2975"/>
                  </a:lnTo>
                  <a:lnTo>
                    <a:pt x="5580" y="2977"/>
                  </a:lnTo>
                  <a:lnTo>
                    <a:pt x="5574" y="2980"/>
                  </a:lnTo>
                  <a:lnTo>
                    <a:pt x="5574" y="2980"/>
                  </a:lnTo>
                  <a:lnTo>
                    <a:pt x="5572" y="2984"/>
                  </a:lnTo>
                  <a:lnTo>
                    <a:pt x="5572" y="2986"/>
                  </a:lnTo>
                  <a:lnTo>
                    <a:pt x="5572" y="2986"/>
                  </a:lnTo>
                  <a:lnTo>
                    <a:pt x="5570" y="2986"/>
                  </a:lnTo>
                  <a:lnTo>
                    <a:pt x="5570" y="2984"/>
                  </a:lnTo>
                  <a:lnTo>
                    <a:pt x="5570" y="2982"/>
                  </a:lnTo>
                  <a:lnTo>
                    <a:pt x="5570" y="2982"/>
                  </a:lnTo>
                  <a:lnTo>
                    <a:pt x="5566" y="2984"/>
                  </a:lnTo>
                  <a:lnTo>
                    <a:pt x="5560" y="2988"/>
                  </a:lnTo>
                  <a:lnTo>
                    <a:pt x="5557" y="2992"/>
                  </a:lnTo>
                  <a:lnTo>
                    <a:pt x="5553" y="2996"/>
                  </a:lnTo>
                  <a:lnTo>
                    <a:pt x="5547" y="2998"/>
                  </a:lnTo>
                  <a:lnTo>
                    <a:pt x="5543" y="3000"/>
                  </a:lnTo>
                  <a:lnTo>
                    <a:pt x="5539" y="3000"/>
                  </a:lnTo>
                  <a:lnTo>
                    <a:pt x="5537" y="3002"/>
                  </a:lnTo>
                  <a:lnTo>
                    <a:pt x="5537" y="3004"/>
                  </a:lnTo>
                  <a:lnTo>
                    <a:pt x="5535" y="3006"/>
                  </a:lnTo>
                  <a:lnTo>
                    <a:pt x="5535" y="3008"/>
                  </a:lnTo>
                  <a:lnTo>
                    <a:pt x="5533" y="3008"/>
                  </a:lnTo>
                  <a:lnTo>
                    <a:pt x="5533" y="3006"/>
                  </a:lnTo>
                  <a:lnTo>
                    <a:pt x="5533" y="3004"/>
                  </a:lnTo>
                  <a:lnTo>
                    <a:pt x="5533" y="3004"/>
                  </a:lnTo>
                  <a:lnTo>
                    <a:pt x="5529" y="3006"/>
                  </a:lnTo>
                  <a:lnTo>
                    <a:pt x="5527" y="3008"/>
                  </a:lnTo>
                  <a:lnTo>
                    <a:pt x="5523" y="3010"/>
                  </a:lnTo>
                  <a:lnTo>
                    <a:pt x="5521" y="3012"/>
                  </a:lnTo>
                  <a:lnTo>
                    <a:pt x="5517" y="3016"/>
                  </a:lnTo>
                  <a:lnTo>
                    <a:pt x="5513" y="3018"/>
                  </a:lnTo>
                  <a:lnTo>
                    <a:pt x="5512" y="3018"/>
                  </a:lnTo>
                  <a:lnTo>
                    <a:pt x="5510" y="3018"/>
                  </a:lnTo>
                  <a:lnTo>
                    <a:pt x="5508" y="3019"/>
                  </a:lnTo>
                  <a:lnTo>
                    <a:pt x="5506" y="3021"/>
                  </a:lnTo>
                  <a:lnTo>
                    <a:pt x="5506" y="3023"/>
                  </a:lnTo>
                  <a:lnTo>
                    <a:pt x="5506" y="3025"/>
                  </a:lnTo>
                  <a:lnTo>
                    <a:pt x="5504" y="3025"/>
                  </a:lnTo>
                  <a:lnTo>
                    <a:pt x="5504" y="3023"/>
                  </a:lnTo>
                  <a:lnTo>
                    <a:pt x="5504" y="3021"/>
                  </a:lnTo>
                  <a:lnTo>
                    <a:pt x="5502" y="3021"/>
                  </a:lnTo>
                  <a:lnTo>
                    <a:pt x="5496" y="3023"/>
                  </a:lnTo>
                  <a:lnTo>
                    <a:pt x="5490" y="3027"/>
                  </a:lnTo>
                  <a:lnTo>
                    <a:pt x="5484" y="3033"/>
                  </a:lnTo>
                  <a:lnTo>
                    <a:pt x="5478" y="3039"/>
                  </a:lnTo>
                  <a:lnTo>
                    <a:pt x="5474" y="3043"/>
                  </a:lnTo>
                  <a:lnTo>
                    <a:pt x="5472" y="3039"/>
                  </a:lnTo>
                  <a:lnTo>
                    <a:pt x="5470" y="3039"/>
                  </a:lnTo>
                  <a:lnTo>
                    <a:pt x="5469" y="3041"/>
                  </a:lnTo>
                  <a:lnTo>
                    <a:pt x="5465" y="3043"/>
                  </a:lnTo>
                  <a:lnTo>
                    <a:pt x="5461" y="3047"/>
                  </a:lnTo>
                  <a:lnTo>
                    <a:pt x="5457" y="3049"/>
                  </a:lnTo>
                  <a:lnTo>
                    <a:pt x="5453" y="3053"/>
                  </a:lnTo>
                  <a:lnTo>
                    <a:pt x="5449" y="3055"/>
                  </a:lnTo>
                  <a:lnTo>
                    <a:pt x="5449" y="3053"/>
                  </a:lnTo>
                  <a:lnTo>
                    <a:pt x="5449" y="3051"/>
                  </a:lnTo>
                  <a:lnTo>
                    <a:pt x="5451" y="3049"/>
                  </a:lnTo>
                  <a:lnTo>
                    <a:pt x="5445" y="3053"/>
                  </a:lnTo>
                  <a:lnTo>
                    <a:pt x="5441" y="3057"/>
                  </a:lnTo>
                  <a:lnTo>
                    <a:pt x="5437" y="3060"/>
                  </a:lnTo>
                  <a:lnTo>
                    <a:pt x="5431" y="3062"/>
                  </a:lnTo>
                  <a:lnTo>
                    <a:pt x="5424" y="3066"/>
                  </a:lnTo>
                  <a:lnTo>
                    <a:pt x="5426" y="3064"/>
                  </a:lnTo>
                  <a:lnTo>
                    <a:pt x="5426" y="3064"/>
                  </a:lnTo>
                  <a:lnTo>
                    <a:pt x="5427" y="3062"/>
                  </a:lnTo>
                  <a:lnTo>
                    <a:pt x="5422" y="3066"/>
                  </a:lnTo>
                  <a:lnTo>
                    <a:pt x="5420" y="3068"/>
                  </a:lnTo>
                  <a:lnTo>
                    <a:pt x="5416" y="3070"/>
                  </a:lnTo>
                  <a:lnTo>
                    <a:pt x="5414" y="3070"/>
                  </a:lnTo>
                  <a:lnTo>
                    <a:pt x="5412" y="3072"/>
                  </a:lnTo>
                  <a:lnTo>
                    <a:pt x="5408" y="3076"/>
                  </a:lnTo>
                  <a:lnTo>
                    <a:pt x="5404" y="3080"/>
                  </a:lnTo>
                  <a:lnTo>
                    <a:pt x="5402" y="3078"/>
                  </a:lnTo>
                  <a:lnTo>
                    <a:pt x="5400" y="3078"/>
                  </a:lnTo>
                  <a:lnTo>
                    <a:pt x="5398" y="3078"/>
                  </a:lnTo>
                  <a:lnTo>
                    <a:pt x="5394" y="3080"/>
                  </a:lnTo>
                  <a:lnTo>
                    <a:pt x="5392" y="3084"/>
                  </a:lnTo>
                  <a:lnTo>
                    <a:pt x="5390" y="3086"/>
                  </a:lnTo>
                  <a:lnTo>
                    <a:pt x="5388" y="3086"/>
                  </a:lnTo>
                  <a:lnTo>
                    <a:pt x="5384" y="3084"/>
                  </a:lnTo>
                  <a:lnTo>
                    <a:pt x="5377" y="3092"/>
                  </a:lnTo>
                  <a:lnTo>
                    <a:pt x="5369" y="3094"/>
                  </a:lnTo>
                  <a:lnTo>
                    <a:pt x="5361" y="3098"/>
                  </a:lnTo>
                  <a:lnTo>
                    <a:pt x="5353" y="3103"/>
                  </a:lnTo>
                  <a:lnTo>
                    <a:pt x="5351" y="3103"/>
                  </a:lnTo>
                  <a:lnTo>
                    <a:pt x="5351" y="3101"/>
                  </a:lnTo>
                  <a:lnTo>
                    <a:pt x="5353" y="3101"/>
                  </a:lnTo>
                  <a:lnTo>
                    <a:pt x="5353" y="3100"/>
                  </a:lnTo>
                  <a:lnTo>
                    <a:pt x="5349" y="3103"/>
                  </a:lnTo>
                  <a:lnTo>
                    <a:pt x="5345" y="3105"/>
                  </a:lnTo>
                  <a:lnTo>
                    <a:pt x="5343" y="3105"/>
                  </a:lnTo>
                  <a:lnTo>
                    <a:pt x="5339" y="3107"/>
                  </a:lnTo>
                  <a:lnTo>
                    <a:pt x="5338" y="3109"/>
                  </a:lnTo>
                  <a:lnTo>
                    <a:pt x="5336" y="3113"/>
                  </a:lnTo>
                  <a:lnTo>
                    <a:pt x="5334" y="3111"/>
                  </a:lnTo>
                  <a:lnTo>
                    <a:pt x="5334" y="3111"/>
                  </a:lnTo>
                  <a:lnTo>
                    <a:pt x="5336" y="3109"/>
                  </a:lnTo>
                  <a:lnTo>
                    <a:pt x="5336" y="3107"/>
                  </a:lnTo>
                  <a:lnTo>
                    <a:pt x="5308" y="3123"/>
                  </a:lnTo>
                  <a:lnTo>
                    <a:pt x="5281" y="3139"/>
                  </a:lnTo>
                  <a:lnTo>
                    <a:pt x="5281" y="3139"/>
                  </a:lnTo>
                  <a:lnTo>
                    <a:pt x="5279" y="3137"/>
                  </a:lnTo>
                  <a:lnTo>
                    <a:pt x="5279" y="3135"/>
                  </a:lnTo>
                  <a:lnTo>
                    <a:pt x="5279" y="3135"/>
                  </a:lnTo>
                  <a:lnTo>
                    <a:pt x="5275" y="3139"/>
                  </a:lnTo>
                  <a:lnTo>
                    <a:pt x="5271" y="3141"/>
                  </a:lnTo>
                  <a:lnTo>
                    <a:pt x="5265" y="3142"/>
                  </a:lnTo>
                  <a:lnTo>
                    <a:pt x="5259" y="3144"/>
                  </a:lnTo>
                  <a:lnTo>
                    <a:pt x="5255" y="3144"/>
                  </a:lnTo>
                  <a:lnTo>
                    <a:pt x="5252" y="3146"/>
                  </a:lnTo>
                  <a:lnTo>
                    <a:pt x="5246" y="3150"/>
                  </a:lnTo>
                  <a:lnTo>
                    <a:pt x="5242" y="3152"/>
                  </a:lnTo>
                  <a:lnTo>
                    <a:pt x="5238" y="3156"/>
                  </a:lnTo>
                  <a:lnTo>
                    <a:pt x="5234" y="3156"/>
                  </a:lnTo>
                  <a:lnTo>
                    <a:pt x="5228" y="3156"/>
                  </a:lnTo>
                  <a:lnTo>
                    <a:pt x="5226" y="3158"/>
                  </a:lnTo>
                  <a:lnTo>
                    <a:pt x="5224" y="3162"/>
                  </a:lnTo>
                  <a:lnTo>
                    <a:pt x="5179" y="3178"/>
                  </a:lnTo>
                  <a:lnTo>
                    <a:pt x="5132" y="3195"/>
                  </a:lnTo>
                  <a:lnTo>
                    <a:pt x="5079" y="3215"/>
                  </a:lnTo>
                  <a:lnTo>
                    <a:pt x="5025" y="3234"/>
                  </a:lnTo>
                  <a:lnTo>
                    <a:pt x="4966" y="3252"/>
                  </a:lnTo>
                  <a:lnTo>
                    <a:pt x="4903" y="3267"/>
                  </a:lnTo>
                  <a:lnTo>
                    <a:pt x="4837" y="3277"/>
                  </a:lnTo>
                  <a:lnTo>
                    <a:pt x="4765" y="3283"/>
                  </a:lnTo>
                  <a:lnTo>
                    <a:pt x="4690" y="3281"/>
                  </a:lnTo>
                  <a:lnTo>
                    <a:pt x="4634" y="3273"/>
                  </a:lnTo>
                  <a:lnTo>
                    <a:pt x="4579" y="3260"/>
                  </a:lnTo>
                  <a:lnTo>
                    <a:pt x="4530" y="3240"/>
                  </a:lnTo>
                  <a:lnTo>
                    <a:pt x="4485" y="3215"/>
                  </a:lnTo>
                  <a:lnTo>
                    <a:pt x="4446" y="3183"/>
                  </a:lnTo>
                  <a:lnTo>
                    <a:pt x="4413" y="3148"/>
                  </a:lnTo>
                  <a:lnTo>
                    <a:pt x="4387" y="3109"/>
                  </a:lnTo>
                  <a:lnTo>
                    <a:pt x="4383" y="3100"/>
                  </a:lnTo>
                  <a:lnTo>
                    <a:pt x="4378" y="3090"/>
                  </a:lnTo>
                  <a:lnTo>
                    <a:pt x="4374" y="3080"/>
                  </a:lnTo>
                  <a:lnTo>
                    <a:pt x="4380" y="3086"/>
                  </a:lnTo>
                  <a:lnTo>
                    <a:pt x="4383" y="3096"/>
                  </a:lnTo>
                  <a:lnTo>
                    <a:pt x="4389" y="3109"/>
                  </a:lnTo>
                  <a:lnTo>
                    <a:pt x="4395" y="3119"/>
                  </a:lnTo>
                  <a:lnTo>
                    <a:pt x="4376" y="3066"/>
                  </a:lnTo>
                  <a:lnTo>
                    <a:pt x="4364" y="3008"/>
                  </a:lnTo>
                  <a:lnTo>
                    <a:pt x="4360" y="2947"/>
                  </a:lnTo>
                  <a:lnTo>
                    <a:pt x="4362" y="2883"/>
                  </a:lnTo>
                  <a:lnTo>
                    <a:pt x="4368" y="2818"/>
                  </a:lnTo>
                  <a:lnTo>
                    <a:pt x="4376" y="2756"/>
                  </a:lnTo>
                  <a:lnTo>
                    <a:pt x="4389" y="2695"/>
                  </a:lnTo>
                  <a:lnTo>
                    <a:pt x="4403" y="2639"/>
                  </a:lnTo>
                  <a:lnTo>
                    <a:pt x="4417" y="2588"/>
                  </a:lnTo>
                  <a:lnTo>
                    <a:pt x="4417" y="2586"/>
                  </a:lnTo>
                  <a:lnTo>
                    <a:pt x="4415" y="2586"/>
                  </a:lnTo>
                  <a:lnTo>
                    <a:pt x="4413" y="2586"/>
                  </a:lnTo>
                  <a:lnTo>
                    <a:pt x="4417" y="2584"/>
                  </a:lnTo>
                  <a:lnTo>
                    <a:pt x="4419" y="2582"/>
                  </a:lnTo>
                  <a:lnTo>
                    <a:pt x="4421" y="2578"/>
                  </a:lnTo>
                  <a:lnTo>
                    <a:pt x="4423" y="2574"/>
                  </a:lnTo>
                  <a:lnTo>
                    <a:pt x="4424" y="2569"/>
                  </a:lnTo>
                  <a:lnTo>
                    <a:pt x="4424" y="2565"/>
                  </a:lnTo>
                  <a:lnTo>
                    <a:pt x="4423" y="2561"/>
                  </a:lnTo>
                  <a:lnTo>
                    <a:pt x="4421" y="2559"/>
                  </a:lnTo>
                  <a:lnTo>
                    <a:pt x="4423" y="2559"/>
                  </a:lnTo>
                  <a:lnTo>
                    <a:pt x="4426" y="2557"/>
                  </a:lnTo>
                  <a:lnTo>
                    <a:pt x="4428" y="2553"/>
                  </a:lnTo>
                  <a:lnTo>
                    <a:pt x="4430" y="2549"/>
                  </a:lnTo>
                  <a:lnTo>
                    <a:pt x="4432" y="2543"/>
                  </a:lnTo>
                  <a:lnTo>
                    <a:pt x="4432" y="2539"/>
                  </a:lnTo>
                  <a:lnTo>
                    <a:pt x="4432" y="2535"/>
                  </a:lnTo>
                  <a:lnTo>
                    <a:pt x="4430" y="2533"/>
                  </a:lnTo>
                  <a:lnTo>
                    <a:pt x="4432" y="2533"/>
                  </a:lnTo>
                  <a:lnTo>
                    <a:pt x="4434" y="2533"/>
                  </a:lnTo>
                  <a:lnTo>
                    <a:pt x="4434" y="2532"/>
                  </a:lnTo>
                  <a:lnTo>
                    <a:pt x="4434" y="2530"/>
                  </a:lnTo>
                  <a:lnTo>
                    <a:pt x="4434" y="2528"/>
                  </a:lnTo>
                  <a:lnTo>
                    <a:pt x="4434" y="2526"/>
                  </a:lnTo>
                  <a:lnTo>
                    <a:pt x="4436" y="2526"/>
                  </a:lnTo>
                  <a:lnTo>
                    <a:pt x="4438" y="2528"/>
                  </a:lnTo>
                  <a:lnTo>
                    <a:pt x="4438" y="2524"/>
                  </a:lnTo>
                  <a:lnTo>
                    <a:pt x="4438" y="2524"/>
                  </a:lnTo>
                  <a:lnTo>
                    <a:pt x="4436" y="2522"/>
                  </a:lnTo>
                  <a:lnTo>
                    <a:pt x="4434" y="2522"/>
                  </a:lnTo>
                  <a:lnTo>
                    <a:pt x="4436" y="2522"/>
                  </a:lnTo>
                  <a:lnTo>
                    <a:pt x="4438" y="2522"/>
                  </a:lnTo>
                  <a:lnTo>
                    <a:pt x="4440" y="2520"/>
                  </a:lnTo>
                  <a:lnTo>
                    <a:pt x="4442" y="2518"/>
                  </a:lnTo>
                  <a:lnTo>
                    <a:pt x="4442" y="2516"/>
                  </a:lnTo>
                  <a:lnTo>
                    <a:pt x="4440" y="2514"/>
                  </a:lnTo>
                  <a:lnTo>
                    <a:pt x="4438" y="2512"/>
                  </a:lnTo>
                  <a:lnTo>
                    <a:pt x="4442" y="2510"/>
                  </a:lnTo>
                  <a:lnTo>
                    <a:pt x="4444" y="2508"/>
                  </a:lnTo>
                  <a:lnTo>
                    <a:pt x="4444" y="2504"/>
                  </a:lnTo>
                  <a:lnTo>
                    <a:pt x="4444" y="2502"/>
                  </a:lnTo>
                  <a:lnTo>
                    <a:pt x="4444" y="2500"/>
                  </a:lnTo>
                  <a:lnTo>
                    <a:pt x="4444" y="2496"/>
                  </a:lnTo>
                  <a:lnTo>
                    <a:pt x="4444" y="2496"/>
                  </a:lnTo>
                  <a:lnTo>
                    <a:pt x="4446" y="2496"/>
                  </a:lnTo>
                  <a:lnTo>
                    <a:pt x="4448" y="2494"/>
                  </a:lnTo>
                  <a:lnTo>
                    <a:pt x="4450" y="2494"/>
                  </a:lnTo>
                  <a:lnTo>
                    <a:pt x="4452" y="2492"/>
                  </a:lnTo>
                  <a:lnTo>
                    <a:pt x="4452" y="2487"/>
                  </a:lnTo>
                  <a:lnTo>
                    <a:pt x="4452" y="2481"/>
                  </a:lnTo>
                  <a:lnTo>
                    <a:pt x="4454" y="2475"/>
                  </a:lnTo>
                  <a:lnTo>
                    <a:pt x="4454" y="2471"/>
                  </a:lnTo>
                  <a:lnTo>
                    <a:pt x="4456" y="2467"/>
                  </a:lnTo>
                  <a:lnTo>
                    <a:pt x="4460" y="2465"/>
                  </a:lnTo>
                  <a:lnTo>
                    <a:pt x="4462" y="2463"/>
                  </a:lnTo>
                  <a:lnTo>
                    <a:pt x="4466" y="2448"/>
                  </a:lnTo>
                  <a:lnTo>
                    <a:pt x="4473" y="2430"/>
                  </a:lnTo>
                  <a:lnTo>
                    <a:pt x="4477" y="2414"/>
                  </a:lnTo>
                  <a:lnTo>
                    <a:pt x="4477" y="2411"/>
                  </a:lnTo>
                  <a:lnTo>
                    <a:pt x="4479" y="2411"/>
                  </a:lnTo>
                  <a:lnTo>
                    <a:pt x="4481" y="2409"/>
                  </a:lnTo>
                  <a:lnTo>
                    <a:pt x="4485" y="2407"/>
                  </a:lnTo>
                  <a:lnTo>
                    <a:pt x="4485" y="2405"/>
                  </a:lnTo>
                  <a:lnTo>
                    <a:pt x="4485" y="2405"/>
                  </a:lnTo>
                  <a:lnTo>
                    <a:pt x="4483" y="2403"/>
                  </a:lnTo>
                  <a:lnTo>
                    <a:pt x="4483" y="2403"/>
                  </a:lnTo>
                  <a:lnTo>
                    <a:pt x="4481" y="2403"/>
                  </a:lnTo>
                  <a:lnTo>
                    <a:pt x="4483" y="2399"/>
                  </a:lnTo>
                  <a:lnTo>
                    <a:pt x="4487" y="2397"/>
                  </a:lnTo>
                  <a:lnTo>
                    <a:pt x="4489" y="2397"/>
                  </a:lnTo>
                  <a:lnTo>
                    <a:pt x="4491" y="2395"/>
                  </a:lnTo>
                  <a:lnTo>
                    <a:pt x="4489" y="2393"/>
                  </a:lnTo>
                  <a:lnTo>
                    <a:pt x="4489" y="2393"/>
                  </a:lnTo>
                  <a:lnTo>
                    <a:pt x="4487" y="2393"/>
                  </a:lnTo>
                  <a:lnTo>
                    <a:pt x="4485" y="2393"/>
                  </a:lnTo>
                  <a:lnTo>
                    <a:pt x="4505" y="2358"/>
                  </a:lnTo>
                  <a:lnTo>
                    <a:pt x="4522" y="2327"/>
                  </a:lnTo>
                  <a:lnTo>
                    <a:pt x="4522" y="2327"/>
                  </a:lnTo>
                  <a:lnTo>
                    <a:pt x="4520" y="2325"/>
                  </a:lnTo>
                  <a:lnTo>
                    <a:pt x="4520" y="2325"/>
                  </a:lnTo>
                  <a:lnTo>
                    <a:pt x="4518" y="2325"/>
                  </a:lnTo>
                  <a:lnTo>
                    <a:pt x="4532" y="2303"/>
                  </a:lnTo>
                  <a:lnTo>
                    <a:pt x="4544" y="2282"/>
                  </a:lnTo>
                  <a:lnTo>
                    <a:pt x="4544" y="2280"/>
                  </a:lnTo>
                  <a:lnTo>
                    <a:pt x="4542" y="2280"/>
                  </a:lnTo>
                  <a:lnTo>
                    <a:pt x="4542" y="2280"/>
                  </a:lnTo>
                  <a:lnTo>
                    <a:pt x="4540" y="2280"/>
                  </a:lnTo>
                  <a:lnTo>
                    <a:pt x="4546" y="2270"/>
                  </a:lnTo>
                  <a:lnTo>
                    <a:pt x="4550" y="2264"/>
                  </a:lnTo>
                  <a:lnTo>
                    <a:pt x="4555" y="2256"/>
                  </a:lnTo>
                  <a:lnTo>
                    <a:pt x="4559" y="2248"/>
                  </a:lnTo>
                  <a:lnTo>
                    <a:pt x="4561" y="2247"/>
                  </a:lnTo>
                  <a:lnTo>
                    <a:pt x="4561" y="2243"/>
                  </a:lnTo>
                  <a:lnTo>
                    <a:pt x="4561" y="2241"/>
                  </a:lnTo>
                  <a:lnTo>
                    <a:pt x="4561" y="2237"/>
                  </a:lnTo>
                  <a:lnTo>
                    <a:pt x="4561" y="2235"/>
                  </a:lnTo>
                  <a:lnTo>
                    <a:pt x="4565" y="2233"/>
                  </a:lnTo>
                  <a:lnTo>
                    <a:pt x="4569" y="2231"/>
                  </a:lnTo>
                  <a:lnTo>
                    <a:pt x="4567" y="2229"/>
                  </a:lnTo>
                  <a:lnTo>
                    <a:pt x="4567" y="2227"/>
                  </a:lnTo>
                  <a:lnTo>
                    <a:pt x="4569" y="2225"/>
                  </a:lnTo>
                  <a:lnTo>
                    <a:pt x="4569" y="2223"/>
                  </a:lnTo>
                  <a:lnTo>
                    <a:pt x="4571" y="2221"/>
                  </a:lnTo>
                  <a:lnTo>
                    <a:pt x="4571" y="2219"/>
                  </a:lnTo>
                  <a:lnTo>
                    <a:pt x="4571" y="2217"/>
                  </a:lnTo>
                  <a:lnTo>
                    <a:pt x="4645" y="2083"/>
                  </a:lnTo>
                  <a:lnTo>
                    <a:pt x="4728" y="1946"/>
                  </a:lnTo>
                  <a:lnTo>
                    <a:pt x="4816" y="1807"/>
                  </a:lnTo>
                  <a:lnTo>
                    <a:pt x="4909" y="1673"/>
                  </a:lnTo>
                  <a:lnTo>
                    <a:pt x="5007" y="1538"/>
                  </a:lnTo>
                  <a:lnTo>
                    <a:pt x="5109" y="1409"/>
                  </a:lnTo>
                  <a:lnTo>
                    <a:pt x="5208" y="1286"/>
                  </a:lnTo>
                  <a:lnTo>
                    <a:pt x="5208" y="1286"/>
                  </a:lnTo>
                  <a:lnTo>
                    <a:pt x="5210" y="1286"/>
                  </a:lnTo>
                  <a:lnTo>
                    <a:pt x="5218" y="1274"/>
                  </a:lnTo>
                  <a:lnTo>
                    <a:pt x="5216" y="1274"/>
                  </a:lnTo>
                  <a:lnTo>
                    <a:pt x="5214" y="1274"/>
                  </a:lnTo>
                  <a:lnTo>
                    <a:pt x="5212" y="1278"/>
                  </a:lnTo>
                  <a:lnTo>
                    <a:pt x="5210" y="1282"/>
                  </a:lnTo>
                  <a:lnTo>
                    <a:pt x="5210" y="1286"/>
                  </a:lnTo>
                  <a:lnTo>
                    <a:pt x="5208" y="1286"/>
                  </a:lnTo>
                  <a:lnTo>
                    <a:pt x="5208" y="1284"/>
                  </a:lnTo>
                  <a:lnTo>
                    <a:pt x="5208" y="1284"/>
                  </a:lnTo>
                  <a:lnTo>
                    <a:pt x="5208" y="1282"/>
                  </a:lnTo>
                  <a:lnTo>
                    <a:pt x="5189" y="1300"/>
                  </a:lnTo>
                  <a:lnTo>
                    <a:pt x="5169" y="1317"/>
                  </a:lnTo>
                  <a:lnTo>
                    <a:pt x="5150" y="1337"/>
                  </a:lnTo>
                  <a:lnTo>
                    <a:pt x="5150" y="1335"/>
                  </a:lnTo>
                  <a:lnTo>
                    <a:pt x="5150" y="1335"/>
                  </a:lnTo>
                  <a:lnTo>
                    <a:pt x="5150" y="1333"/>
                  </a:lnTo>
                  <a:lnTo>
                    <a:pt x="5150" y="1331"/>
                  </a:lnTo>
                  <a:lnTo>
                    <a:pt x="5148" y="1335"/>
                  </a:lnTo>
                  <a:lnTo>
                    <a:pt x="5144" y="1339"/>
                  </a:lnTo>
                  <a:lnTo>
                    <a:pt x="5142" y="1341"/>
                  </a:lnTo>
                  <a:lnTo>
                    <a:pt x="5140" y="1343"/>
                  </a:lnTo>
                  <a:lnTo>
                    <a:pt x="5138" y="1347"/>
                  </a:lnTo>
                  <a:lnTo>
                    <a:pt x="5136" y="1351"/>
                  </a:lnTo>
                  <a:lnTo>
                    <a:pt x="5134" y="1349"/>
                  </a:lnTo>
                  <a:lnTo>
                    <a:pt x="5132" y="1349"/>
                  </a:lnTo>
                  <a:lnTo>
                    <a:pt x="5130" y="1349"/>
                  </a:lnTo>
                  <a:lnTo>
                    <a:pt x="5130" y="1353"/>
                  </a:lnTo>
                  <a:lnTo>
                    <a:pt x="5128" y="1355"/>
                  </a:lnTo>
                  <a:lnTo>
                    <a:pt x="5126" y="1358"/>
                  </a:lnTo>
                  <a:lnTo>
                    <a:pt x="5126" y="1356"/>
                  </a:lnTo>
                  <a:lnTo>
                    <a:pt x="5126" y="1356"/>
                  </a:lnTo>
                  <a:lnTo>
                    <a:pt x="5126" y="1355"/>
                  </a:lnTo>
                  <a:lnTo>
                    <a:pt x="5126" y="1353"/>
                  </a:lnTo>
                  <a:lnTo>
                    <a:pt x="5111" y="1368"/>
                  </a:lnTo>
                  <a:lnTo>
                    <a:pt x="5097" y="1380"/>
                  </a:lnTo>
                  <a:lnTo>
                    <a:pt x="5083" y="1392"/>
                  </a:lnTo>
                  <a:lnTo>
                    <a:pt x="5066" y="1407"/>
                  </a:lnTo>
                  <a:lnTo>
                    <a:pt x="5066" y="1405"/>
                  </a:lnTo>
                  <a:lnTo>
                    <a:pt x="5068" y="1405"/>
                  </a:lnTo>
                  <a:lnTo>
                    <a:pt x="5068" y="1403"/>
                  </a:lnTo>
                  <a:lnTo>
                    <a:pt x="5066" y="1407"/>
                  </a:lnTo>
                  <a:lnTo>
                    <a:pt x="5062" y="1409"/>
                  </a:lnTo>
                  <a:lnTo>
                    <a:pt x="5060" y="1413"/>
                  </a:lnTo>
                  <a:lnTo>
                    <a:pt x="5056" y="1415"/>
                  </a:lnTo>
                  <a:lnTo>
                    <a:pt x="5054" y="1417"/>
                  </a:lnTo>
                  <a:lnTo>
                    <a:pt x="5052" y="1423"/>
                  </a:lnTo>
                  <a:lnTo>
                    <a:pt x="5050" y="1421"/>
                  </a:lnTo>
                  <a:lnTo>
                    <a:pt x="5050" y="1419"/>
                  </a:lnTo>
                  <a:lnTo>
                    <a:pt x="5048" y="1421"/>
                  </a:lnTo>
                  <a:lnTo>
                    <a:pt x="5046" y="1423"/>
                  </a:lnTo>
                  <a:lnTo>
                    <a:pt x="5046" y="1427"/>
                  </a:lnTo>
                  <a:lnTo>
                    <a:pt x="5044" y="1429"/>
                  </a:lnTo>
                  <a:lnTo>
                    <a:pt x="5042" y="1429"/>
                  </a:lnTo>
                  <a:lnTo>
                    <a:pt x="5042" y="1427"/>
                  </a:lnTo>
                  <a:lnTo>
                    <a:pt x="5044" y="1427"/>
                  </a:lnTo>
                  <a:lnTo>
                    <a:pt x="5044" y="1425"/>
                  </a:lnTo>
                  <a:lnTo>
                    <a:pt x="4984" y="1479"/>
                  </a:lnTo>
                  <a:lnTo>
                    <a:pt x="4925" y="1532"/>
                  </a:lnTo>
                  <a:lnTo>
                    <a:pt x="4866" y="1587"/>
                  </a:lnTo>
                  <a:lnTo>
                    <a:pt x="4864" y="1587"/>
                  </a:lnTo>
                  <a:lnTo>
                    <a:pt x="4864" y="1587"/>
                  </a:lnTo>
                  <a:lnTo>
                    <a:pt x="4866" y="1585"/>
                  </a:lnTo>
                  <a:lnTo>
                    <a:pt x="4866" y="1583"/>
                  </a:lnTo>
                  <a:lnTo>
                    <a:pt x="4862" y="1589"/>
                  </a:lnTo>
                  <a:lnTo>
                    <a:pt x="4859" y="1593"/>
                  </a:lnTo>
                  <a:lnTo>
                    <a:pt x="4855" y="1595"/>
                  </a:lnTo>
                  <a:lnTo>
                    <a:pt x="4853" y="1599"/>
                  </a:lnTo>
                  <a:lnTo>
                    <a:pt x="4849" y="1602"/>
                  </a:lnTo>
                  <a:lnTo>
                    <a:pt x="4847" y="1602"/>
                  </a:lnTo>
                  <a:lnTo>
                    <a:pt x="4847" y="1600"/>
                  </a:lnTo>
                  <a:lnTo>
                    <a:pt x="4849" y="1600"/>
                  </a:lnTo>
                  <a:lnTo>
                    <a:pt x="4849" y="1599"/>
                  </a:lnTo>
                  <a:lnTo>
                    <a:pt x="4814" y="1632"/>
                  </a:lnTo>
                  <a:lnTo>
                    <a:pt x="4780" y="1661"/>
                  </a:lnTo>
                  <a:lnTo>
                    <a:pt x="4747" y="1694"/>
                  </a:lnTo>
                  <a:lnTo>
                    <a:pt x="4745" y="1692"/>
                  </a:lnTo>
                  <a:lnTo>
                    <a:pt x="4745" y="1692"/>
                  </a:lnTo>
                  <a:lnTo>
                    <a:pt x="4747" y="1690"/>
                  </a:lnTo>
                  <a:lnTo>
                    <a:pt x="4747" y="1690"/>
                  </a:lnTo>
                  <a:lnTo>
                    <a:pt x="4718" y="1718"/>
                  </a:lnTo>
                  <a:lnTo>
                    <a:pt x="4688" y="1741"/>
                  </a:lnTo>
                  <a:lnTo>
                    <a:pt x="4661" y="1770"/>
                  </a:lnTo>
                  <a:lnTo>
                    <a:pt x="4661" y="1768"/>
                  </a:lnTo>
                  <a:lnTo>
                    <a:pt x="4661" y="1768"/>
                  </a:lnTo>
                  <a:lnTo>
                    <a:pt x="4661" y="1766"/>
                  </a:lnTo>
                  <a:lnTo>
                    <a:pt x="4661" y="1766"/>
                  </a:lnTo>
                  <a:lnTo>
                    <a:pt x="4575" y="1844"/>
                  </a:lnTo>
                  <a:lnTo>
                    <a:pt x="4489" y="1923"/>
                  </a:lnTo>
                  <a:lnTo>
                    <a:pt x="4403" y="2003"/>
                  </a:lnTo>
                  <a:lnTo>
                    <a:pt x="4403" y="2001"/>
                  </a:lnTo>
                  <a:lnTo>
                    <a:pt x="4403" y="2001"/>
                  </a:lnTo>
                  <a:lnTo>
                    <a:pt x="4403" y="1999"/>
                  </a:lnTo>
                  <a:lnTo>
                    <a:pt x="4403" y="1997"/>
                  </a:lnTo>
                  <a:lnTo>
                    <a:pt x="4399" y="2003"/>
                  </a:lnTo>
                  <a:lnTo>
                    <a:pt x="4393" y="2006"/>
                  </a:lnTo>
                  <a:lnTo>
                    <a:pt x="4389" y="2012"/>
                  </a:lnTo>
                  <a:lnTo>
                    <a:pt x="4385" y="2016"/>
                  </a:lnTo>
                  <a:lnTo>
                    <a:pt x="4385" y="2016"/>
                  </a:lnTo>
                  <a:lnTo>
                    <a:pt x="4385" y="2016"/>
                  </a:lnTo>
                  <a:lnTo>
                    <a:pt x="4385" y="2014"/>
                  </a:lnTo>
                  <a:lnTo>
                    <a:pt x="4385" y="2012"/>
                  </a:lnTo>
                  <a:lnTo>
                    <a:pt x="4346" y="2051"/>
                  </a:lnTo>
                  <a:lnTo>
                    <a:pt x="4305" y="2085"/>
                  </a:lnTo>
                  <a:lnTo>
                    <a:pt x="4268" y="2122"/>
                  </a:lnTo>
                  <a:lnTo>
                    <a:pt x="4268" y="2120"/>
                  </a:lnTo>
                  <a:lnTo>
                    <a:pt x="4268" y="2120"/>
                  </a:lnTo>
                  <a:lnTo>
                    <a:pt x="4268" y="2118"/>
                  </a:lnTo>
                  <a:lnTo>
                    <a:pt x="4268" y="2118"/>
                  </a:lnTo>
                  <a:lnTo>
                    <a:pt x="4256" y="2127"/>
                  </a:lnTo>
                  <a:lnTo>
                    <a:pt x="4247" y="2137"/>
                  </a:lnTo>
                  <a:lnTo>
                    <a:pt x="4237" y="2149"/>
                  </a:lnTo>
                  <a:lnTo>
                    <a:pt x="4235" y="2149"/>
                  </a:lnTo>
                  <a:lnTo>
                    <a:pt x="4235" y="2147"/>
                  </a:lnTo>
                  <a:lnTo>
                    <a:pt x="4235" y="2147"/>
                  </a:lnTo>
                  <a:lnTo>
                    <a:pt x="4237" y="2145"/>
                  </a:lnTo>
                  <a:lnTo>
                    <a:pt x="4221" y="2161"/>
                  </a:lnTo>
                  <a:lnTo>
                    <a:pt x="4206" y="2172"/>
                  </a:lnTo>
                  <a:lnTo>
                    <a:pt x="4196" y="2184"/>
                  </a:lnTo>
                  <a:lnTo>
                    <a:pt x="4194" y="2184"/>
                  </a:lnTo>
                  <a:lnTo>
                    <a:pt x="4194" y="2182"/>
                  </a:lnTo>
                  <a:lnTo>
                    <a:pt x="4194" y="2182"/>
                  </a:lnTo>
                  <a:lnTo>
                    <a:pt x="4196" y="2180"/>
                  </a:lnTo>
                  <a:lnTo>
                    <a:pt x="4182" y="2192"/>
                  </a:lnTo>
                  <a:lnTo>
                    <a:pt x="4170" y="2202"/>
                  </a:lnTo>
                  <a:lnTo>
                    <a:pt x="4159" y="2209"/>
                  </a:lnTo>
                  <a:lnTo>
                    <a:pt x="4149" y="2223"/>
                  </a:lnTo>
                  <a:lnTo>
                    <a:pt x="4145" y="2223"/>
                  </a:lnTo>
                  <a:lnTo>
                    <a:pt x="4141" y="2225"/>
                  </a:lnTo>
                  <a:lnTo>
                    <a:pt x="4137" y="2227"/>
                  </a:lnTo>
                  <a:lnTo>
                    <a:pt x="4133" y="2231"/>
                  </a:lnTo>
                  <a:lnTo>
                    <a:pt x="4129" y="2235"/>
                  </a:lnTo>
                  <a:lnTo>
                    <a:pt x="4125" y="2239"/>
                  </a:lnTo>
                  <a:lnTo>
                    <a:pt x="4121" y="2243"/>
                  </a:lnTo>
                  <a:lnTo>
                    <a:pt x="4119" y="2245"/>
                  </a:lnTo>
                  <a:lnTo>
                    <a:pt x="4112" y="2248"/>
                  </a:lnTo>
                  <a:lnTo>
                    <a:pt x="4106" y="2250"/>
                  </a:lnTo>
                  <a:lnTo>
                    <a:pt x="4102" y="2254"/>
                  </a:lnTo>
                  <a:lnTo>
                    <a:pt x="4098" y="2258"/>
                  </a:lnTo>
                  <a:lnTo>
                    <a:pt x="4096" y="2258"/>
                  </a:lnTo>
                  <a:lnTo>
                    <a:pt x="4098" y="2260"/>
                  </a:lnTo>
                  <a:lnTo>
                    <a:pt x="4098" y="2262"/>
                  </a:lnTo>
                  <a:lnTo>
                    <a:pt x="4098" y="2264"/>
                  </a:lnTo>
                  <a:lnTo>
                    <a:pt x="4096" y="2264"/>
                  </a:lnTo>
                  <a:lnTo>
                    <a:pt x="4096" y="2262"/>
                  </a:lnTo>
                  <a:lnTo>
                    <a:pt x="4094" y="2260"/>
                  </a:lnTo>
                  <a:lnTo>
                    <a:pt x="4094" y="2260"/>
                  </a:lnTo>
                  <a:lnTo>
                    <a:pt x="4092" y="2262"/>
                  </a:lnTo>
                  <a:lnTo>
                    <a:pt x="4088" y="2266"/>
                  </a:lnTo>
                  <a:lnTo>
                    <a:pt x="4084" y="2270"/>
                  </a:lnTo>
                  <a:lnTo>
                    <a:pt x="4082" y="2274"/>
                  </a:lnTo>
                  <a:lnTo>
                    <a:pt x="4061" y="2286"/>
                  </a:lnTo>
                  <a:lnTo>
                    <a:pt x="4037" y="2301"/>
                  </a:lnTo>
                  <a:lnTo>
                    <a:pt x="4016" y="2315"/>
                  </a:lnTo>
                  <a:lnTo>
                    <a:pt x="4000" y="2329"/>
                  </a:lnTo>
                  <a:lnTo>
                    <a:pt x="3994" y="2329"/>
                  </a:lnTo>
                  <a:lnTo>
                    <a:pt x="3990" y="2329"/>
                  </a:lnTo>
                  <a:lnTo>
                    <a:pt x="3988" y="2329"/>
                  </a:lnTo>
                  <a:lnTo>
                    <a:pt x="3987" y="2332"/>
                  </a:lnTo>
                  <a:lnTo>
                    <a:pt x="3985" y="2334"/>
                  </a:lnTo>
                  <a:lnTo>
                    <a:pt x="3981" y="2338"/>
                  </a:lnTo>
                  <a:lnTo>
                    <a:pt x="3979" y="2340"/>
                  </a:lnTo>
                  <a:lnTo>
                    <a:pt x="3975" y="2342"/>
                  </a:lnTo>
                  <a:lnTo>
                    <a:pt x="3975" y="2342"/>
                  </a:lnTo>
                  <a:lnTo>
                    <a:pt x="3973" y="2340"/>
                  </a:lnTo>
                  <a:lnTo>
                    <a:pt x="3973" y="2338"/>
                  </a:lnTo>
                  <a:lnTo>
                    <a:pt x="3973" y="2338"/>
                  </a:lnTo>
                  <a:lnTo>
                    <a:pt x="3959" y="2342"/>
                  </a:lnTo>
                  <a:lnTo>
                    <a:pt x="3947" y="2350"/>
                  </a:lnTo>
                  <a:lnTo>
                    <a:pt x="3932" y="2354"/>
                  </a:lnTo>
                  <a:lnTo>
                    <a:pt x="3899" y="2350"/>
                  </a:lnTo>
                  <a:lnTo>
                    <a:pt x="3865" y="2338"/>
                  </a:lnTo>
                  <a:lnTo>
                    <a:pt x="3834" y="2323"/>
                  </a:lnTo>
                  <a:lnTo>
                    <a:pt x="3805" y="2305"/>
                  </a:lnTo>
                  <a:lnTo>
                    <a:pt x="3803" y="2299"/>
                  </a:lnTo>
                  <a:lnTo>
                    <a:pt x="3801" y="2293"/>
                  </a:lnTo>
                  <a:lnTo>
                    <a:pt x="3799" y="2289"/>
                  </a:lnTo>
                  <a:lnTo>
                    <a:pt x="3797" y="2286"/>
                  </a:lnTo>
                  <a:lnTo>
                    <a:pt x="3795" y="2284"/>
                  </a:lnTo>
                  <a:lnTo>
                    <a:pt x="3799" y="2284"/>
                  </a:lnTo>
                  <a:lnTo>
                    <a:pt x="3801" y="2284"/>
                  </a:lnTo>
                  <a:lnTo>
                    <a:pt x="3801" y="2286"/>
                  </a:lnTo>
                  <a:lnTo>
                    <a:pt x="3803" y="2289"/>
                  </a:lnTo>
                  <a:lnTo>
                    <a:pt x="3803" y="2293"/>
                  </a:lnTo>
                  <a:lnTo>
                    <a:pt x="3805" y="2297"/>
                  </a:lnTo>
                  <a:lnTo>
                    <a:pt x="3807" y="2301"/>
                  </a:lnTo>
                  <a:lnTo>
                    <a:pt x="3809" y="2303"/>
                  </a:lnTo>
                  <a:lnTo>
                    <a:pt x="3803" y="2272"/>
                  </a:lnTo>
                  <a:lnTo>
                    <a:pt x="3803" y="2235"/>
                  </a:lnTo>
                  <a:lnTo>
                    <a:pt x="3809" y="2198"/>
                  </a:lnTo>
                  <a:lnTo>
                    <a:pt x="3816" y="2161"/>
                  </a:lnTo>
                  <a:lnTo>
                    <a:pt x="3826" y="2126"/>
                  </a:lnTo>
                  <a:lnTo>
                    <a:pt x="3822" y="2127"/>
                  </a:lnTo>
                  <a:lnTo>
                    <a:pt x="3820" y="2129"/>
                  </a:lnTo>
                  <a:lnTo>
                    <a:pt x="3820" y="2133"/>
                  </a:lnTo>
                  <a:lnTo>
                    <a:pt x="3818" y="2131"/>
                  </a:lnTo>
                  <a:lnTo>
                    <a:pt x="3816" y="2131"/>
                  </a:lnTo>
                  <a:lnTo>
                    <a:pt x="3813" y="2133"/>
                  </a:lnTo>
                  <a:lnTo>
                    <a:pt x="3809" y="2137"/>
                  </a:lnTo>
                  <a:lnTo>
                    <a:pt x="3795" y="2149"/>
                  </a:lnTo>
                  <a:lnTo>
                    <a:pt x="3781" y="2165"/>
                  </a:lnTo>
                  <a:lnTo>
                    <a:pt x="3766" y="2180"/>
                  </a:lnTo>
                  <a:lnTo>
                    <a:pt x="3754" y="2192"/>
                  </a:lnTo>
                  <a:lnTo>
                    <a:pt x="3752" y="2192"/>
                  </a:lnTo>
                  <a:lnTo>
                    <a:pt x="3752" y="2192"/>
                  </a:lnTo>
                  <a:lnTo>
                    <a:pt x="3754" y="2190"/>
                  </a:lnTo>
                  <a:lnTo>
                    <a:pt x="3754" y="2188"/>
                  </a:lnTo>
                  <a:lnTo>
                    <a:pt x="3732" y="2209"/>
                  </a:lnTo>
                  <a:lnTo>
                    <a:pt x="3713" y="2225"/>
                  </a:lnTo>
                  <a:lnTo>
                    <a:pt x="3695" y="2245"/>
                  </a:lnTo>
                  <a:lnTo>
                    <a:pt x="3693" y="2245"/>
                  </a:lnTo>
                  <a:lnTo>
                    <a:pt x="3693" y="2243"/>
                  </a:lnTo>
                  <a:lnTo>
                    <a:pt x="3695" y="2243"/>
                  </a:lnTo>
                  <a:lnTo>
                    <a:pt x="3695" y="2241"/>
                  </a:lnTo>
                  <a:lnTo>
                    <a:pt x="3691" y="2245"/>
                  </a:lnTo>
                  <a:lnTo>
                    <a:pt x="3685" y="2248"/>
                  </a:lnTo>
                  <a:lnTo>
                    <a:pt x="3682" y="2252"/>
                  </a:lnTo>
                  <a:lnTo>
                    <a:pt x="3678" y="2256"/>
                  </a:lnTo>
                  <a:lnTo>
                    <a:pt x="3674" y="2260"/>
                  </a:lnTo>
                  <a:lnTo>
                    <a:pt x="3670" y="2264"/>
                  </a:lnTo>
                  <a:lnTo>
                    <a:pt x="3668" y="2266"/>
                  </a:lnTo>
                  <a:lnTo>
                    <a:pt x="3666" y="2268"/>
                  </a:lnTo>
                  <a:lnTo>
                    <a:pt x="3662" y="2270"/>
                  </a:lnTo>
                  <a:lnTo>
                    <a:pt x="3656" y="2274"/>
                  </a:lnTo>
                  <a:lnTo>
                    <a:pt x="3650" y="2278"/>
                  </a:lnTo>
                  <a:lnTo>
                    <a:pt x="3644" y="2280"/>
                  </a:lnTo>
                  <a:lnTo>
                    <a:pt x="3640" y="2284"/>
                  </a:lnTo>
                  <a:lnTo>
                    <a:pt x="3639" y="2286"/>
                  </a:lnTo>
                  <a:lnTo>
                    <a:pt x="3639" y="2288"/>
                  </a:lnTo>
                  <a:lnTo>
                    <a:pt x="3639" y="2288"/>
                  </a:lnTo>
                  <a:lnTo>
                    <a:pt x="3639" y="2288"/>
                  </a:lnTo>
                  <a:lnTo>
                    <a:pt x="3639" y="2286"/>
                  </a:lnTo>
                  <a:lnTo>
                    <a:pt x="3639" y="2286"/>
                  </a:lnTo>
                  <a:lnTo>
                    <a:pt x="3637" y="2288"/>
                  </a:lnTo>
                  <a:lnTo>
                    <a:pt x="3633" y="2291"/>
                  </a:lnTo>
                  <a:lnTo>
                    <a:pt x="3629" y="2295"/>
                  </a:lnTo>
                  <a:lnTo>
                    <a:pt x="3627" y="2297"/>
                  </a:lnTo>
                  <a:lnTo>
                    <a:pt x="3625" y="2299"/>
                  </a:lnTo>
                  <a:lnTo>
                    <a:pt x="3625" y="2299"/>
                  </a:lnTo>
                  <a:lnTo>
                    <a:pt x="3623" y="2299"/>
                  </a:lnTo>
                  <a:lnTo>
                    <a:pt x="3621" y="2301"/>
                  </a:lnTo>
                  <a:lnTo>
                    <a:pt x="3619" y="2301"/>
                  </a:lnTo>
                  <a:lnTo>
                    <a:pt x="3617" y="2303"/>
                  </a:lnTo>
                  <a:lnTo>
                    <a:pt x="3615" y="2305"/>
                  </a:lnTo>
                  <a:lnTo>
                    <a:pt x="3613" y="2309"/>
                  </a:lnTo>
                  <a:lnTo>
                    <a:pt x="3613" y="2311"/>
                  </a:lnTo>
                  <a:lnTo>
                    <a:pt x="3613" y="2313"/>
                  </a:lnTo>
                  <a:lnTo>
                    <a:pt x="3611" y="2311"/>
                  </a:lnTo>
                  <a:lnTo>
                    <a:pt x="3611" y="2311"/>
                  </a:lnTo>
                  <a:lnTo>
                    <a:pt x="3611" y="2309"/>
                  </a:lnTo>
                  <a:lnTo>
                    <a:pt x="3611" y="2307"/>
                  </a:lnTo>
                  <a:lnTo>
                    <a:pt x="3607" y="2309"/>
                  </a:lnTo>
                  <a:lnTo>
                    <a:pt x="3603" y="2313"/>
                  </a:lnTo>
                  <a:lnTo>
                    <a:pt x="3601" y="2315"/>
                  </a:lnTo>
                  <a:lnTo>
                    <a:pt x="3599" y="2319"/>
                  </a:lnTo>
                  <a:lnTo>
                    <a:pt x="3597" y="2321"/>
                  </a:lnTo>
                  <a:lnTo>
                    <a:pt x="3592" y="2325"/>
                  </a:lnTo>
                  <a:lnTo>
                    <a:pt x="3586" y="2327"/>
                  </a:lnTo>
                  <a:lnTo>
                    <a:pt x="3580" y="2330"/>
                  </a:lnTo>
                  <a:lnTo>
                    <a:pt x="3576" y="2334"/>
                  </a:lnTo>
                  <a:lnTo>
                    <a:pt x="3576" y="2334"/>
                  </a:lnTo>
                  <a:lnTo>
                    <a:pt x="3576" y="2336"/>
                  </a:lnTo>
                  <a:lnTo>
                    <a:pt x="3576" y="2338"/>
                  </a:lnTo>
                  <a:lnTo>
                    <a:pt x="3576" y="2340"/>
                  </a:lnTo>
                  <a:lnTo>
                    <a:pt x="3574" y="2340"/>
                  </a:lnTo>
                  <a:lnTo>
                    <a:pt x="3574" y="2340"/>
                  </a:lnTo>
                  <a:lnTo>
                    <a:pt x="3574" y="2340"/>
                  </a:lnTo>
                  <a:lnTo>
                    <a:pt x="3572" y="2340"/>
                  </a:lnTo>
                  <a:lnTo>
                    <a:pt x="3570" y="2342"/>
                  </a:lnTo>
                  <a:lnTo>
                    <a:pt x="3566" y="2346"/>
                  </a:lnTo>
                  <a:lnTo>
                    <a:pt x="3562" y="2348"/>
                  </a:lnTo>
                  <a:lnTo>
                    <a:pt x="3556" y="2352"/>
                  </a:lnTo>
                  <a:lnTo>
                    <a:pt x="3552" y="2354"/>
                  </a:lnTo>
                  <a:lnTo>
                    <a:pt x="3549" y="2356"/>
                  </a:lnTo>
                  <a:lnTo>
                    <a:pt x="3547" y="2358"/>
                  </a:lnTo>
                  <a:lnTo>
                    <a:pt x="3521" y="2371"/>
                  </a:lnTo>
                  <a:lnTo>
                    <a:pt x="3494" y="2391"/>
                  </a:lnTo>
                  <a:lnTo>
                    <a:pt x="3492" y="2393"/>
                  </a:lnTo>
                  <a:lnTo>
                    <a:pt x="3492" y="2395"/>
                  </a:lnTo>
                  <a:lnTo>
                    <a:pt x="3492" y="2397"/>
                  </a:lnTo>
                  <a:lnTo>
                    <a:pt x="3490" y="2397"/>
                  </a:lnTo>
                  <a:lnTo>
                    <a:pt x="3490" y="2395"/>
                  </a:lnTo>
                  <a:lnTo>
                    <a:pt x="3490" y="2393"/>
                  </a:lnTo>
                  <a:lnTo>
                    <a:pt x="3488" y="2393"/>
                  </a:lnTo>
                  <a:lnTo>
                    <a:pt x="3484" y="2393"/>
                  </a:lnTo>
                  <a:lnTo>
                    <a:pt x="3480" y="2397"/>
                  </a:lnTo>
                  <a:lnTo>
                    <a:pt x="3476" y="2401"/>
                  </a:lnTo>
                  <a:lnTo>
                    <a:pt x="3474" y="2403"/>
                  </a:lnTo>
                  <a:lnTo>
                    <a:pt x="3472" y="2405"/>
                  </a:lnTo>
                  <a:lnTo>
                    <a:pt x="3465" y="2411"/>
                  </a:lnTo>
                  <a:lnTo>
                    <a:pt x="3461" y="2414"/>
                  </a:lnTo>
                  <a:lnTo>
                    <a:pt x="3457" y="2416"/>
                  </a:lnTo>
                  <a:lnTo>
                    <a:pt x="3455" y="2418"/>
                  </a:lnTo>
                  <a:lnTo>
                    <a:pt x="3453" y="2418"/>
                  </a:lnTo>
                  <a:lnTo>
                    <a:pt x="3453" y="2416"/>
                  </a:lnTo>
                  <a:lnTo>
                    <a:pt x="3451" y="2416"/>
                  </a:lnTo>
                  <a:lnTo>
                    <a:pt x="3449" y="2414"/>
                  </a:lnTo>
                  <a:lnTo>
                    <a:pt x="3449" y="2416"/>
                  </a:lnTo>
                  <a:lnTo>
                    <a:pt x="3447" y="2420"/>
                  </a:lnTo>
                  <a:lnTo>
                    <a:pt x="3447" y="2418"/>
                  </a:lnTo>
                  <a:lnTo>
                    <a:pt x="3445" y="2418"/>
                  </a:lnTo>
                  <a:lnTo>
                    <a:pt x="3441" y="2420"/>
                  </a:lnTo>
                  <a:lnTo>
                    <a:pt x="3439" y="2422"/>
                  </a:lnTo>
                  <a:lnTo>
                    <a:pt x="3435" y="2424"/>
                  </a:lnTo>
                  <a:lnTo>
                    <a:pt x="3433" y="2428"/>
                  </a:lnTo>
                  <a:lnTo>
                    <a:pt x="3429" y="2432"/>
                  </a:lnTo>
                  <a:lnTo>
                    <a:pt x="3427" y="2430"/>
                  </a:lnTo>
                  <a:lnTo>
                    <a:pt x="3423" y="2430"/>
                  </a:lnTo>
                  <a:lnTo>
                    <a:pt x="3421" y="2432"/>
                  </a:lnTo>
                  <a:lnTo>
                    <a:pt x="3418" y="2434"/>
                  </a:lnTo>
                  <a:lnTo>
                    <a:pt x="3414" y="2438"/>
                  </a:lnTo>
                  <a:lnTo>
                    <a:pt x="3412" y="2440"/>
                  </a:lnTo>
                  <a:lnTo>
                    <a:pt x="3408" y="2440"/>
                  </a:lnTo>
                  <a:lnTo>
                    <a:pt x="3406" y="2438"/>
                  </a:lnTo>
                  <a:lnTo>
                    <a:pt x="3404" y="2442"/>
                  </a:lnTo>
                  <a:lnTo>
                    <a:pt x="3400" y="2442"/>
                  </a:lnTo>
                  <a:lnTo>
                    <a:pt x="3398" y="2444"/>
                  </a:lnTo>
                  <a:lnTo>
                    <a:pt x="3398" y="2446"/>
                  </a:lnTo>
                  <a:lnTo>
                    <a:pt x="3371" y="2455"/>
                  </a:lnTo>
                  <a:lnTo>
                    <a:pt x="3341" y="2467"/>
                  </a:lnTo>
                  <a:lnTo>
                    <a:pt x="3310" y="2477"/>
                  </a:lnTo>
                  <a:lnTo>
                    <a:pt x="3271" y="2483"/>
                  </a:lnTo>
                  <a:lnTo>
                    <a:pt x="3228" y="2485"/>
                  </a:lnTo>
                  <a:lnTo>
                    <a:pt x="3185" y="2477"/>
                  </a:lnTo>
                  <a:lnTo>
                    <a:pt x="3144" y="2463"/>
                  </a:lnTo>
                  <a:lnTo>
                    <a:pt x="3107" y="2444"/>
                  </a:lnTo>
                  <a:lnTo>
                    <a:pt x="3075" y="2418"/>
                  </a:lnTo>
                  <a:lnTo>
                    <a:pt x="3062" y="2399"/>
                  </a:lnTo>
                  <a:lnTo>
                    <a:pt x="3064" y="2399"/>
                  </a:lnTo>
                  <a:lnTo>
                    <a:pt x="3066" y="2399"/>
                  </a:lnTo>
                  <a:lnTo>
                    <a:pt x="3064" y="2397"/>
                  </a:lnTo>
                  <a:lnTo>
                    <a:pt x="3062" y="2393"/>
                  </a:lnTo>
                  <a:lnTo>
                    <a:pt x="3060" y="2389"/>
                  </a:lnTo>
                  <a:lnTo>
                    <a:pt x="3060" y="2385"/>
                  </a:lnTo>
                  <a:lnTo>
                    <a:pt x="3056" y="2383"/>
                  </a:lnTo>
                  <a:lnTo>
                    <a:pt x="3058" y="2387"/>
                  </a:lnTo>
                  <a:lnTo>
                    <a:pt x="3058" y="2391"/>
                  </a:lnTo>
                  <a:lnTo>
                    <a:pt x="3060" y="2395"/>
                  </a:lnTo>
                  <a:lnTo>
                    <a:pt x="3060" y="2395"/>
                  </a:lnTo>
                  <a:lnTo>
                    <a:pt x="3054" y="2387"/>
                  </a:lnTo>
                  <a:lnTo>
                    <a:pt x="3054" y="2387"/>
                  </a:lnTo>
                  <a:lnTo>
                    <a:pt x="3052" y="2385"/>
                  </a:lnTo>
                  <a:lnTo>
                    <a:pt x="3052" y="2385"/>
                  </a:lnTo>
                  <a:lnTo>
                    <a:pt x="3050" y="2385"/>
                  </a:lnTo>
                  <a:lnTo>
                    <a:pt x="3048" y="2385"/>
                  </a:lnTo>
                  <a:lnTo>
                    <a:pt x="3048" y="2383"/>
                  </a:lnTo>
                  <a:lnTo>
                    <a:pt x="3048" y="2381"/>
                  </a:lnTo>
                  <a:lnTo>
                    <a:pt x="3046" y="2383"/>
                  </a:lnTo>
                  <a:lnTo>
                    <a:pt x="3044" y="2385"/>
                  </a:lnTo>
                  <a:lnTo>
                    <a:pt x="3042" y="2387"/>
                  </a:lnTo>
                  <a:lnTo>
                    <a:pt x="3040" y="2387"/>
                  </a:lnTo>
                  <a:lnTo>
                    <a:pt x="3038" y="2389"/>
                  </a:lnTo>
                  <a:lnTo>
                    <a:pt x="3034" y="2393"/>
                  </a:lnTo>
                  <a:lnTo>
                    <a:pt x="3036" y="2391"/>
                  </a:lnTo>
                  <a:lnTo>
                    <a:pt x="3036" y="2389"/>
                  </a:lnTo>
                  <a:lnTo>
                    <a:pt x="3036" y="2387"/>
                  </a:lnTo>
                  <a:lnTo>
                    <a:pt x="3034" y="2389"/>
                  </a:lnTo>
                  <a:lnTo>
                    <a:pt x="3032" y="2393"/>
                  </a:lnTo>
                  <a:lnTo>
                    <a:pt x="3032" y="2397"/>
                  </a:lnTo>
                  <a:lnTo>
                    <a:pt x="3030" y="2395"/>
                  </a:lnTo>
                  <a:lnTo>
                    <a:pt x="3029" y="2393"/>
                  </a:lnTo>
                  <a:lnTo>
                    <a:pt x="3029" y="2395"/>
                  </a:lnTo>
                  <a:lnTo>
                    <a:pt x="3027" y="2395"/>
                  </a:lnTo>
                  <a:lnTo>
                    <a:pt x="3027" y="2399"/>
                  </a:lnTo>
                  <a:lnTo>
                    <a:pt x="3027" y="2397"/>
                  </a:lnTo>
                  <a:lnTo>
                    <a:pt x="3025" y="2395"/>
                  </a:lnTo>
                  <a:lnTo>
                    <a:pt x="3025" y="2395"/>
                  </a:lnTo>
                  <a:lnTo>
                    <a:pt x="3023" y="2397"/>
                  </a:lnTo>
                  <a:lnTo>
                    <a:pt x="3023" y="2399"/>
                  </a:lnTo>
                  <a:lnTo>
                    <a:pt x="3021" y="2399"/>
                  </a:lnTo>
                  <a:lnTo>
                    <a:pt x="3021" y="2399"/>
                  </a:lnTo>
                  <a:lnTo>
                    <a:pt x="3019" y="2397"/>
                  </a:lnTo>
                  <a:lnTo>
                    <a:pt x="3017" y="2399"/>
                  </a:lnTo>
                  <a:lnTo>
                    <a:pt x="3017" y="2401"/>
                  </a:lnTo>
                  <a:lnTo>
                    <a:pt x="3015" y="2405"/>
                  </a:lnTo>
                  <a:lnTo>
                    <a:pt x="3013" y="2403"/>
                  </a:lnTo>
                  <a:lnTo>
                    <a:pt x="3011" y="2401"/>
                  </a:lnTo>
                  <a:lnTo>
                    <a:pt x="3009" y="2403"/>
                  </a:lnTo>
                  <a:lnTo>
                    <a:pt x="3007" y="2405"/>
                  </a:lnTo>
                  <a:lnTo>
                    <a:pt x="3005" y="2407"/>
                  </a:lnTo>
                  <a:lnTo>
                    <a:pt x="3001" y="2411"/>
                  </a:lnTo>
                  <a:lnTo>
                    <a:pt x="2999" y="2411"/>
                  </a:lnTo>
                  <a:lnTo>
                    <a:pt x="2997" y="2412"/>
                  </a:lnTo>
                  <a:lnTo>
                    <a:pt x="2995" y="2411"/>
                  </a:lnTo>
                  <a:lnTo>
                    <a:pt x="2966" y="2426"/>
                  </a:lnTo>
                  <a:lnTo>
                    <a:pt x="2927" y="2436"/>
                  </a:lnTo>
                  <a:lnTo>
                    <a:pt x="2884" y="2442"/>
                  </a:lnTo>
                  <a:lnTo>
                    <a:pt x="2839" y="2440"/>
                  </a:lnTo>
                  <a:lnTo>
                    <a:pt x="2800" y="2430"/>
                  </a:lnTo>
                  <a:lnTo>
                    <a:pt x="2763" y="2412"/>
                  </a:lnTo>
                  <a:lnTo>
                    <a:pt x="2727" y="2395"/>
                  </a:lnTo>
                  <a:lnTo>
                    <a:pt x="2696" y="2379"/>
                  </a:lnTo>
                  <a:lnTo>
                    <a:pt x="2686" y="2362"/>
                  </a:lnTo>
                  <a:lnTo>
                    <a:pt x="2682" y="2338"/>
                  </a:lnTo>
                  <a:lnTo>
                    <a:pt x="2680" y="2313"/>
                  </a:lnTo>
                  <a:lnTo>
                    <a:pt x="2682" y="2288"/>
                  </a:lnTo>
                  <a:lnTo>
                    <a:pt x="2684" y="2262"/>
                  </a:lnTo>
                  <a:lnTo>
                    <a:pt x="2684" y="2260"/>
                  </a:lnTo>
                  <a:lnTo>
                    <a:pt x="2684" y="2258"/>
                  </a:lnTo>
                  <a:lnTo>
                    <a:pt x="2684" y="2256"/>
                  </a:lnTo>
                  <a:lnTo>
                    <a:pt x="2684" y="2254"/>
                  </a:lnTo>
                  <a:lnTo>
                    <a:pt x="2682" y="2254"/>
                  </a:lnTo>
                  <a:lnTo>
                    <a:pt x="2679" y="2254"/>
                  </a:lnTo>
                  <a:lnTo>
                    <a:pt x="2679" y="2252"/>
                  </a:lnTo>
                  <a:lnTo>
                    <a:pt x="2680" y="2252"/>
                  </a:lnTo>
                  <a:lnTo>
                    <a:pt x="2682" y="2252"/>
                  </a:lnTo>
                  <a:lnTo>
                    <a:pt x="2682" y="2254"/>
                  </a:lnTo>
                  <a:lnTo>
                    <a:pt x="2684" y="2243"/>
                  </a:lnTo>
                  <a:lnTo>
                    <a:pt x="2686" y="2227"/>
                  </a:lnTo>
                  <a:lnTo>
                    <a:pt x="2690" y="2209"/>
                  </a:lnTo>
                  <a:lnTo>
                    <a:pt x="2692" y="2194"/>
                  </a:lnTo>
                  <a:lnTo>
                    <a:pt x="2692" y="2186"/>
                  </a:lnTo>
                  <a:lnTo>
                    <a:pt x="2694" y="2184"/>
                  </a:lnTo>
                  <a:lnTo>
                    <a:pt x="2696" y="2184"/>
                  </a:lnTo>
                  <a:lnTo>
                    <a:pt x="2698" y="2182"/>
                  </a:lnTo>
                  <a:lnTo>
                    <a:pt x="2700" y="2180"/>
                  </a:lnTo>
                  <a:lnTo>
                    <a:pt x="2698" y="2176"/>
                  </a:lnTo>
                  <a:lnTo>
                    <a:pt x="2696" y="2176"/>
                  </a:lnTo>
                  <a:lnTo>
                    <a:pt x="2698" y="2174"/>
                  </a:lnTo>
                  <a:lnTo>
                    <a:pt x="2700" y="2172"/>
                  </a:lnTo>
                  <a:lnTo>
                    <a:pt x="2702" y="2170"/>
                  </a:lnTo>
                  <a:lnTo>
                    <a:pt x="2702" y="2167"/>
                  </a:lnTo>
                  <a:lnTo>
                    <a:pt x="2702" y="2165"/>
                  </a:lnTo>
                  <a:lnTo>
                    <a:pt x="2700" y="2163"/>
                  </a:lnTo>
                  <a:lnTo>
                    <a:pt x="2698" y="2161"/>
                  </a:lnTo>
                  <a:lnTo>
                    <a:pt x="2700" y="2161"/>
                  </a:lnTo>
                  <a:lnTo>
                    <a:pt x="2704" y="2159"/>
                  </a:lnTo>
                  <a:lnTo>
                    <a:pt x="2706" y="2155"/>
                  </a:lnTo>
                  <a:lnTo>
                    <a:pt x="2708" y="2149"/>
                  </a:lnTo>
                  <a:lnTo>
                    <a:pt x="2710" y="2145"/>
                  </a:lnTo>
                  <a:lnTo>
                    <a:pt x="2710" y="2141"/>
                  </a:lnTo>
                  <a:lnTo>
                    <a:pt x="2710" y="2137"/>
                  </a:lnTo>
                  <a:lnTo>
                    <a:pt x="2706" y="2133"/>
                  </a:lnTo>
                  <a:lnTo>
                    <a:pt x="2708" y="2133"/>
                  </a:lnTo>
                  <a:lnTo>
                    <a:pt x="2712" y="2133"/>
                  </a:lnTo>
                  <a:lnTo>
                    <a:pt x="2714" y="2131"/>
                  </a:lnTo>
                  <a:lnTo>
                    <a:pt x="2714" y="2129"/>
                  </a:lnTo>
                  <a:lnTo>
                    <a:pt x="2716" y="2127"/>
                  </a:lnTo>
                  <a:lnTo>
                    <a:pt x="2714" y="2126"/>
                  </a:lnTo>
                  <a:lnTo>
                    <a:pt x="2712" y="2124"/>
                  </a:lnTo>
                  <a:lnTo>
                    <a:pt x="2718" y="2114"/>
                  </a:lnTo>
                  <a:lnTo>
                    <a:pt x="2725" y="2098"/>
                  </a:lnTo>
                  <a:lnTo>
                    <a:pt x="2731" y="2083"/>
                  </a:lnTo>
                  <a:lnTo>
                    <a:pt x="2739" y="2071"/>
                  </a:lnTo>
                  <a:lnTo>
                    <a:pt x="2741" y="2071"/>
                  </a:lnTo>
                  <a:lnTo>
                    <a:pt x="2743" y="2071"/>
                  </a:lnTo>
                  <a:lnTo>
                    <a:pt x="2745" y="2069"/>
                  </a:lnTo>
                  <a:lnTo>
                    <a:pt x="2745" y="2067"/>
                  </a:lnTo>
                  <a:lnTo>
                    <a:pt x="2745" y="2065"/>
                  </a:lnTo>
                  <a:lnTo>
                    <a:pt x="2745" y="2061"/>
                  </a:lnTo>
                  <a:lnTo>
                    <a:pt x="2747" y="2059"/>
                  </a:lnTo>
                  <a:lnTo>
                    <a:pt x="2747" y="2055"/>
                  </a:lnTo>
                  <a:lnTo>
                    <a:pt x="2749" y="2051"/>
                  </a:lnTo>
                  <a:lnTo>
                    <a:pt x="2753" y="2045"/>
                  </a:lnTo>
                  <a:lnTo>
                    <a:pt x="2657" y="2157"/>
                  </a:lnTo>
                  <a:lnTo>
                    <a:pt x="2557" y="2262"/>
                  </a:lnTo>
                  <a:lnTo>
                    <a:pt x="2456" y="2366"/>
                  </a:lnTo>
                  <a:lnTo>
                    <a:pt x="2450" y="2368"/>
                  </a:lnTo>
                  <a:lnTo>
                    <a:pt x="2446" y="2370"/>
                  </a:lnTo>
                  <a:lnTo>
                    <a:pt x="2444" y="2373"/>
                  </a:lnTo>
                  <a:lnTo>
                    <a:pt x="2440" y="2377"/>
                  </a:lnTo>
                  <a:lnTo>
                    <a:pt x="2438" y="2379"/>
                  </a:lnTo>
                  <a:lnTo>
                    <a:pt x="2434" y="2383"/>
                  </a:lnTo>
                  <a:lnTo>
                    <a:pt x="2428" y="2383"/>
                  </a:lnTo>
                  <a:lnTo>
                    <a:pt x="2428" y="2387"/>
                  </a:lnTo>
                  <a:lnTo>
                    <a:pt x="2428" y="2389"/>
                  </a:lnTo>
                  <a:lnTo>
                    <a:pt x="2426" y="2391"/>
                  </a:lnTo>
                  <a:lnTo>
                    <a:pt x="2426" y="2393"/>
                  </a:lnTo>
                  <a:lnTo>
                    <a:pt x="2426" y="2389"/>
                  </a:lnTo>
                  <a:lnTo>
                    <a:pt x="2424" y="2389"/>
                  </a:lnTo>
                  <a:lnTo>
                    <a:pt x="2422" y="2391"/>
                  </a:lnTo>
                  <a:lnTo>
                    <a:pt x="2420" y="2393"/>
                  </a:lnTo>
                  <a:lnTo>
                    <a:pt x="2419" y="2395"/>
                  </a:lnTo>
                  <a:lnTo>
                    <a:pt x="2419" y="2399"/>
                  </a:lnTo>
                  <a:lnTo>
                    <a:pt x="2417" y="2399"/>
                  </a:lnTo>
                  <a:lnTo>
                    <a:pt x="2417" y="2397"/>
                  </a:lnTo>
                  <a:lnTo>
                    <a:pt x="2417" y="2397"/>
                  </a:lnTo>
                  <a:lnTo>
                    <a:pt x="2419" y="2395"/>
                  </a:lnTo>
                  <a:lnTo>
                    <a:pt x="2403" y="2409"/>
                  </a:lnTo>
                  <a:lnTo>
                    <a:pt x="2389" y="2420"/>
                  </a:lnTo>
                  <a:lnTo>
                    <a:pt x="2377" y="2436"/>
                  </a:lnTo>
                  <a:lnTo>
                    <a:pt x="2374" y="2434"/>
                  </a:lnTo>
                  <a:lnTo>
                    <a:pt x="2372" y="2434"/>
                  </a:lnTo>
                  <a:lnTo>
                    <a:pt x="2370" y="2436"/>
                  </a:lnTo>
                  <a:lnTo>
                    <a:pt x="2366" y="2440"/>
                  </a:lnTo>
                  <a:lnTo>
                    <a:pt x="2364" y="2444"/>
                  </a:lnTo>
                  <a:lnTo>
                    <a:pt x="2362" y="2450"/>
                  </a:lnTo>
                  <a:lnTo>
                    <a:pt x="2362" y="2446"/>
                  </a:lnTo>
                  <a:lnTo>
                    <a:pt x="2360" y="2444"/>
                  </a:lnTo>
                  <a:lnTo>
                    <a:pt x="2358" y="2444"/>
                  </a:lnTo>
                  <a:lnTo>
                    <a:pt x="2356" y="2446"/>
                  </a:lnTo>
                  <a:lnTo>
                    <a:pt x="2354" y="2448"/>
                  </a:lnTo>
                  <a:lnTo>
                    <a:pt x="2352" y="2450"/>
                  </a:lnTo>
                  <a:lnTo>
                    <a:pt x="2350" y="2453"/>
                  </a:lnTo>
                  <a:lnTo>
                    <a:pt x="2350" y="2453"/>
                  </a:lnTo>
                  <a:lnTo>
                    <a:pt x="2348" y="2455"/>
                  </a:lnTo>
                  <a:lnTo>
                    <a:pt x="2340" y="2459"/>
                  </a:lnTo>
                  <a:lnTo>
                    <a:pt x="2332" y="2463"/>
                  </a:lnTo>
                  <a:lnTo>
                    <a:pt x="2325" y="2467"/>
                  </a:lnTo>
                  <a:lnTo>
                    <a:pt x="2321" y="2473"/>
                  </a:lnTo>
                  <a:lnTo>
                    <a:pt x="2321" y="2473"/>
                  </a:lnTo>
                  <a:lnTo>
                    <a:pt x="2321" y="2475"/>
                  </a:lnTo>
                  <a:lnTo>
                    <a:pt x="2321" y="2477"/>
                  </a:lnTo>
                  <a:lnTo>
                    <a:pt x="2321" y="2479"/>
                  </a:lnTo>
                  <a:lnTo>
                    <a:pt x="2319" y="2479"/>
                  </a:lnTo>
                  <a:lnTo>
                    <a:pt x="2319" y="2477"/>
                  </a:lnTo>
                  <a:lnTo>
                    <a:pt x="2319" y="2475"/>
                  </a:lnTo>
                  <a:lnTo>
                    <a:pt x="2319" y="2475"/>
                  </a:lnTo>
                  <a:lnTo>
                    <a:pt x="2315" y="2475"/>
                  </a:lnTo>
                  <a:lnTo>
                    <a:pt x="2311" y="2479"/>
                  </a:lnTo>
                  <a:lnTo>
                    <a:pt x="2305" y="2481"/>
                  </a:lnTo>
                  <a:lnTo>
                    <a:pt x="2301" y="2485"/>
                  </a:lnTo>
                  <a:lnTo>
                    <a:pt x="2297" y="2487"/>
                  </a:lnTo>
                  <a:lnTo>
                    <a:pt x="2293" y="2491"/>
                  </a:lnTo>
                  <a:lnTo>
                    <a:pt x="2293" y="2491"/>
                  </a:lnTo>
                  <a:lnTo>
                    <a:pt x="2293" y="2492"/>
                  </a:lnTo>
                  <a:lnTo>
                    <a:pt x="2291" y="2492"/>
                  </a:lnTo>
                  <a:lnTo>
                    <a:pt x="2289" y="2492"/>
                  </a:lnTo>
                  <a:lnTo>
                    <a:pt x="2288" y="2494"/>
                  </a:lnTo>
                  <a:lnTo>
                    <a:pt x="2288" y="2496"/>
                  </a:lnTo>
                  <a:lnTo>
                    <a:pt x="2288" y="2498"/>
                  </a:lnTo>
                  <a:lnTo>
                    <a:pt x="2288" y="2500"/>
                  </a:lnTo>
                  <a:lnTo>
                    <a:pt x="2288" y="2500"/>
                  </a:lnTo>
                  <a:lnTo>
                    <a:pt x="2286" y="2500"/>
                  </a:lnTo>
                  <a:lnTo>
                    <a:pt x="2286" y="2498"/>
                  </a:lnTo>
                  <a:lnTo>
                    <a:pt x="2286" y="2496"/>
                  </a:lnTo>
                  <a:lnTo>
                    <a:pt x="2286" y="2496"/>
                  </a:lnTo>
                  <a:lnTo>
                    <a:pt x="2282" y="2496"/>
                  </a:lnTo>
                  <a:lnTo>
                    <a:pt x="2278" y="2500"/>
                  </a:lnTo>
                  <a:lnTo>
                    <a:pt x="2274" y="2502"/>
                  </a:lnTo>
                  <a:lnTo>
                    <a:pt x="2270" y="2506"/>
                  </a:lnTo>
                  <a:lnTo>
                    <a:pt x="2266" y="2510"/>
                  </a:lnTo>
                  <a:lnTo>
                    <a:pt x="2262" y="2512"/>
                  </a:lnTo>
                  <a:lnTo>
                    <a:pt x="2260" y="2514"/>
                  </a:lnTo>
                  <a:lnTo>
                    <a:pt x="2258" y="2516"/>
                  </a:lnTo>
                  <a:lnTo>
                    <a:pt x="2256" y="2516"/>
                  </a:lnTo>
                  <a:lnTo>
                    <a:pt x="2254" y="2514"/>
                  </a:lnTo>
                  <a:lnTo>
                    <a:pt x="2252" y="2516"/>
                  </a:lnTo>
                  <a:lnTo>
                    <a:pt x="2250" y="2520"/>
                  </a:lnTo>
                  <a:lnTo>
                    <a:pt x="2250" y="2518"/>
                  </a:lnTo>
                  <a:lnTo>
                    <a:pt x="2248" y="2518"/>
                  </a:lnTo>
                  <a:lnTo>
                    <a:pt x="2246" y="2518"/>
                  </a:lnTo>
                  <a:lnTo>
                    <a:pt x="2244" y="2520"/>
                  </a:lnTo>
                  <a:lnTo>
                    <a:pt x="2243" y="2524"/>
                  </a:lnTo>
                  <a:lnTo>
                    <a:pt x="2241" y="2526"/>
                  </a:lnTo>
                  <a:lnTo>
                    <a:pt x="2241" y="2528"/>
                  </a:lnTo>
                  <a:lnTo>
                    <a:pt x="2239" y="2526"/>
                  </a:lnTo>
                  <a:lnTo>
                    <a:pt x="2239" y="2526"/>
                  </a:lnTo>
                  <a:lnTo>
                    <a:pt x="2237" y="2524"/>
                  </a:lnTo>
                  <a:lnTo>
                    <a:pt x="2237" y="2522"/>
                  </a:lnTo>
                  <a:lnTo>
                    <a:pt x="2235" y="2524"/>
                  </a:lnTo>
                  <a:lnTo>
                    <a:pt x="2233" y="2526"/>
                  </a:lnTo>
                  <a:lnTo>
                    <a:pt x="2231" y="2530"/>
                  </a:lnTo>
                  <a:lnTo>
                    <a:pt x="2229" y="2532"/>
                  </a:lnTo>
                  <a:lnTo>
                    <a:pt x="2201" y="2541"/>
                  </a:lnTo>
                  <a:lnTo>
                    <a:pt x="2168" y="2543"/>
                  </a:lnTo>
                  <a:lnTo>
                    <a:pt x="2135" y="2539"/>
                  </a:lnTo>
                  <a:lnTo>
                    <a:pt x="2100" y="2530"/>
                  </a:lnTo>
                  <a:lnTo>
                    <a:pt x="2067" y="2516"/>
                  </a:lnTo>
                  <a:lnTo>
                    <a:pt x="2039" y="2496"/>
                  </a:lnTo>
                  <a:lnTo>
                    <a:pt x="2018" y="2475"/>
                  </a:lnTo>
                  <a:lnTo>
                    <a:pt x="2020" y="2473"/>
                  </a:lnTo>
                  <a:lnTo>
                    <a:pt x="2022" y="2473"/>
                  </a:lnTo>
                  <a:lnTo>
                    <a:pt x="2022" y="2475"/>
                  </a:lnTo>
                  <a:lnTo>
                    <a:pt x="2024" y="2479"/>
                  </a:lnTo>
                  <a:lnTo>
                    <a:pt x="2026" y="2481"/>
                  </a:lnTo>
                  <a:lnTo>
                    <a:pt x="2027" y="2483"/>
                  </a:lnTo>
                  <a:lnTo>
                    <a:pt x="2029" y="2483"/>
                  </a:lnTo>
                  <a:lnTo>
                    <a:pt x="2020" y="2455"/>
                  </a:lnTo>
                  <a:lnTo>
                    <a:pt x="2018" y="2426"/>
                  </a:lnTo>
                  <a:lnTo>
                    <a:pt x="2022" y="2399"/>
                  </a:lnTo>
                  <a:lnTo>
                    <a:pt x="2027" y="2368"/>
                  </a:lnTo>
                  <a:lnTo>
                    <a:pt x="2033" y="2332"/>
                  </a:lnTo>
                  <a:lnTo>
                    <a:pt x="2033" y="2330"/>
                  </a:lnTo>
                  <a:lnTo>
                    <a:pt x="2031" y="2330"/>
                  </a:lnTo>
                  <a:lnTo>
                    <a:pt x="2029" y="2329"/>
                  </a:lnTo>
                  <a:lnTo>
                    <a:pt x="2031" y="2329"/>
                  </a:lnTo>
                  <a:lnTo>
                    <a:pt x="2033" y="2329"/>
                  </a:lnTo>
                  <a:lnTo>
                    <a:pt x="2035" y="2327"/>
                  </a:lnTo>
                  <a:lnTo>
                    <a:pt x="2037" y="2325"/>
                  </a:lnTo>
                  <a:lnTo>
                    <a:pt x="2037" y="2323"/>
                  </a:lnTo>
                  <a:lnTo>
                    <a:pt x="2037" y="2321"/>
                  </a:lnTo>
                  <a:lnTo>
                    <a:pt x="2033" y="2319"/>
                  </a:lnTo>
                  <a:lnTo>
                    <a:pt x="2035" y="2319"/>
                  </a:lnTo>
                  <a:lnTo>
                    <a:pt x="2039" y="2317"/>
                  </a:lnTo>
                  <a:lnTo>
                    <a:pt x="2041" y="2313"/>
                  </a:lnTo>
                  <a:lnTo>
                    <a:pt x="2043" y="2309"/>
                  </a:lnTo>
                  <a:lnTo>
                    <a:pt x="2045" y="2303"/>
                  </a:lnTo>
                  <a:lnTo>
                    <a:pt x="2045" y="2299"/>
                  </a:lnTo>
                  <a:lnTo>
                    <a:pt x="2045" y="2295"/>
                  </a:lnTo>
                  <a:lnTo>
                    <a:pt x="2041" y="2293"/>
                  </a:lnTo>
                  <a:lnTo>
                    <a:pt x="2043" y="2293"/>
                  </a:lnTo>
                  <a:lnTo>
                    <a:pt x="2047" y="2291"/>
                  </a:lnTo>
                  <a:lnTo>
                    <a:pt x="2049" y="2289"/>
                  </a:lnTo>
                  <a:lnTo>
                    <a:pt x="2049" y="2288"/>
                  </a:lnTo>
                  <a:lnTo>
                    <a:pt x="2051" y="2286"/>
                  </a:lnTo>
                  <a:lnTo>
                    <a:pt x="2049" y="2284"/>
                  </a:lnTo>
                  <a:lnTo>
                    <a:pt x="2047" y="2282"/>
                  </a:lnTo>
                  <a:lnTo>
                    <a:pt x="2049" y="2282"/>
                  </a:lnTo>
                  <a:lnTo>
                    <a:pt x="2051" y="2280"/>
                  </a:lnTo>
                  <a:lnTo>
                    <a:pt x="2053" y="2278"/>
                  </a:lnTo>
                  <a:lnTo>
                    <a:pt x="2053" y="2276"/>
                  </a:lnTo>
                  <a:lnTo>
                    <a:pt x="2055" y="2274"/>
                  </a:lnTo>
                  <a:lnTo>
                    <a:pt x="2053" y="2272"/>
                  </a:lnTo>
                  <a:lnTo>
                    <a:pt x="2051" y="2270"/>
                  </a:lnTo>
                  <a:lnTo>
                    <a:pt x="2063" y="2250"/>
                  </a:lnTo>
                  <a:lnTo>
                    <a:pt x="2070" y="2231"/>
                  </a:lnTo>
                  <a:lnTo>
                    <a:pt x="2078" y="2209"/>
                  </a:lnTo>
                  <a:lnTo>
                    <a:pt x="2090" y="2190"/>
                  </a:lnTo>
                  <a:lnTo>
                    <a:pt x="2088" y="2190"/>
                  </a:lnTo>
                  <a:lnTo>
                    <a:pt x="2088" y="2188"/>
                  </a:lnTo>
                  <a:lnTo>
                    <a:pt x="2086" y="2188"/>
                  </a:lnTo>
                  <a:lnTo>
                    <a:pt x="2096" y="2172"/>
                  </a:lnTo>
                  <a:lnTo>
                    <a:pt x="2100" y="2153"/>
                  </a:lnTo>
                  <a:lnTo>
                    <a:pt x="2074" y="2176"/>
                  </a:lnTo>
                  <a:lnTo>
                    <a:pt x="2053" y="2196"/>
                  </a:lnTo>
                  <a:lnTo>
                    <a:pt x="2031" y="2219"/>
                  </a:lnTo>
                  <a:lnTo>
                    <a:pt x="2029" y="2215"/>
                  </a:lnTo>
                  <a:lnTo>
                    <a:pt x="2027" y="2215"/>
                  </a:lnTo>
                  <a:lnTo>
                    <a:pt x="2024" y="2217"/>
                  </a:lnTo>
                  <a:lnTo>
                    <a:pt x="2022" y="2221"/>
                  </a:lnTo>
                  <a:lnTo>
                    <a:pt x="2020" y="2223"/>
                  </a:lnTo>
                  <a:lnTo>
                    <a:pt x="2016" y="2227"/>
                  </a:lnTo>
                  <a:lnTo>
                    <a:pt x="2016" y="2229"/>
                  </a:lnTo>
                  <a:lnTo>
                    <a:pt x="2014" y="2231"/>
                  </a:lnTo>
                  <a:lnTo>
                    <a:pt x="2014" y="2229"/>
                  </a:lnTo>
                  <a:lnTo>
                    <a:pt x="2008" y="2235"/>
                  </a:lnTo>
                  <a:lnTo>
                    <a:pt x="2000" y="2239"/>
                  </a:lnTo>
                  <a:lnTo>
                    <a:pt x="1994" y="2245"/>
                  </a:lnTo>
                  <a:lnTo>
                    <a:pt x="1988" y="2250"/>
                  </a:lnTo>
                  <a:lnTo>
                    <a:pt x="1983" y="2258"/>
                  </a:lnTo>
                  <a:lnTo>
                    <a:pt x="1981" y="2256"/>
                  </a:lnTo>
                  <a:lnTo>
                    <a:pt x="1979" y="2256"/>
                  </a:lnTo>
                  <a:lnTo>
                    <a:pt x="1977" y="2258"/>
                  </a:lnTo>
                  <a:lnTo>
                    <a:pt x="1973" y="2262"/>
                  </a:lnTo>
                  <a:lnTo>
                    <a:pt x="1971" y="2266"/>
                  </a:lnTo>
                  <a:lnTo>
                    <a:pt x="1969" y="2270"/>
                  </a:lnTo>
                  <a:lnTo>
                    <a:pt x="1967" y="2268"/>
                  </a:lnTo>
                  <a:lnTo>
                    <a:pt x="1965" y="2268"/>
                  </a:lnTo>
                  <a:lnTo>
                    <a:pt x="1963" y="2270"/>
                  </a:lnTo>
                  <a:lnTo>
                    <a:pt x="1959" y="2272"/>
                  </a:lnTo>
                  <a:lnTo>
                    <a:pt x="1955" y="2274"/>
                  </a:lnTo>
                  <a:lnTo>
                    <a:pt x="1951" y="2278"/>
                  </a:lnTo>
                  <a:lnTo>
                    <a:pt x="1947" y="2282"/>
                  </a:lnTo>
                  <a:lnTo>
                    <a:pt x="1945" y="2284"/>
                  </a:lnTo>
                  <a:lnTo>
                    <a:pt x="1941" y="2286"/>
                  </a:lnTo>
                  <a:lnTo>
                    <a:pt x="1939" y="2288"/>
                  </a:lnTo>
                  <a:lnTo>
                    <a:pt x="1934" y="2291"/>
                  </a:lnTo>
                  <a:lnTo>
                    <a:pt x="1930" y="2293"/>
                  </a:lnTo>
                  <a:lnTo>
                    <a:pt x="1926" y="2295"/>
                  </a:lnTo>
                  <a:lnTo>
                    <a:pt x="1922" y="2297"/>
                  </a:lnTo>
                  <a:lnTo>
                    <a:pt x="1920" y="2299"/>
                  </a:lnTo>
                  <a:lnTo>
                    <a:pt x="1918" y="2301"/>
                  </a:lnTo>
                  <a:lnTo>
                    <a:pt x="1918" y="2301"/>
                  </a:lnTo>
                  <a:lnTo>
                    <a:pt x="1916" y="2301"/>
                  </a:lnTo>
                  <a:lnTo>
                    <a:pt x="1914" y="2303"/>
                  </a:lnTo>
                  <a:lnTo>
                    <a:pt x="1914" y="2305"/>
                  </a:lnTo>
                  <a:lnTo>
                    <a:pt x="1912" y="2309"/>
                  </a:lnTo>
                  <a:lnTo>
                    <a:pt x="1912" y="2311"/>
                  </a:lnTo>
                  <a:lnTo>
                    <a:pt x="1912" y="2313"/>
                  </a:lnTo>
                  <a:lnTo>
                    <a:pt x="1910" y="2309"/>
                  </a:lnTo>
                  <a:lnTo>
                    <a:pt x="1910" y="2309"/>
                  </a:lnTo>
                  <a:lnTo>
                    <a:pt x="1908" y="2309"/>
                  </a:lnTo>
                  <a:lnTo>
                    <a:pt x="1906" y="2311"/>
                  </a:lnTo>
                  <a:lnTo>
                    <a:pt x="1904" y="2313"/>
                  </a:lnTo>
                  <a:lnTo>
                    <a:pt x="1902" y="2315"/>
                  </a:lnTo>
                  <a:lnTo>
                    <a:pt x="1900" y="2317"/>
                  </a:lnTo>
                  <a:lnTo>
                    <a:pt x="1898" y="2319"/>
                  </a:lnTo>
                  <a:lnTo>
                    <a:pt x="1877" y="2332"/>
                  </a:lnTo>
                  <a:lnTo>
                    <a:pt x="1852" y="2348"/>
                  </a:lnTo>
                  <a:lnTo>
                    <a:pt x="1830" y="2362"/>
                  </a:lnTo>
                  <a:lnTo>
                    <a:pt x="1826" y="2364"/>
                  </a:lnTo>
                  <a:lnTo>
                    <a:pt x="1822" y="2366"/>
                  </a:lnTo>
                  <a:lnTo>
                    <a:pt x="1818" y="2370"/>
                  </a:lnTo>
                  <a:lnTo>
                    <a:pt x="1814" y="2371"/>
                  </a:lnTo>
                  <a:lnTo>
                    <a:pt x="1810" y="2375"/>
                  </a:lnTo>
                  <a:lnTo>
                    <a:pt x="1805" y="2379"/>
                  </a:lnTo>
                  <a:lnTo>
                    <a:pt x="1807" y="2377"/>
                  </a:lnTo>
                  <a:lnTo>
                    <a:pt x="1807" y="2377"/>
                  </a:lnTo>
                  <a:lnTo>
                    <a:pt x="1807" y="2375"/>
                  </a:lnTo>
                  <a:lnTo>
                    <a:pt x="1791" y="2385"/>
                  </a:lnTo>
                  <a:lnTo>
                    <a:pt x="1777" y="2395"/>
                  </a:lnTo>
                  <a:lnTo>
                    <a:pt x="1771" y="2401"/>
                  </a:lnTo>
                  <a:lnTo>
                    <a:pt x="1767" y="2403"/>
                  </a:lnTo>
                  <a:lnTo>
                    <a:pt x="1764" y="2405"/>
                  </a:lnTo>
                  <a:lnTo>
                    <a:pt x="1760" y="2405"/>
                  </a:lnTo>
                  <a:lnTo>
                    <a:pt x="1756" y="2407"/>
                  </a:lnTo>
                  <a:lnTo>
                    <a:pt x="1754" y="2409"/>
                  </a:lnTo>
                  <a:lnTo>
                    <a:pt x="1754" y="2414"/>
                  </a:lnTo>
                  <a:lnTo>
                    <a:pt x="1744" y="2414"/>
                  </a:lnTo>
                  <a:lnTo>
                    <a:pt x="1732" y="2420"/>
                  </a:lnTo>
                  <a:lnTo>
                    <a:pt x="1722" y="2428"/>
                  </a:lnTo>
                  <a:lnTo>
                    <a:pt x="1717" y="2436"/>
                  </a:lnTo>
                  <a:lnTo>
                    <a:pt x="1703" y="2438"/>
                  </a:lnTo>
                  <a:lnTo>
                    <a:pt x="1693" y="2444"/>
                  </a:lnTo>
                  <a:lnTo>
                    <a:pt x="1685" y="2451"/>
                  </a:lnTo>
                  <a:lnTo>
                    <a:pt x="1678" y="2453"/>
                  </a:lnTo>
                  <a:lnTo>
                    <a:pt x="1674" y="2453"/>
                  </a:lnTo>
                  <a:lnTo>
                    <a:pt x="1672" y="2455"/>
                  </a:lnTo>
                  <a:lnTo>
                    <a:pt x="1670" y="2459"/>
                  </a:lnTo>
                  <a:lnTo>
                    <a:pt x="1668" y="2461"/>
                  </a:lnTo>
                  <a:lnTo>
                    <a:pt x="1666" y="2463"/>
                  </a:lnTo>
                  <a:lnTo>
                    <a:pt x="1666" y="2463"/>
                  </a:lnTo>
                  <a:lnTo>
                    <a:pt x="1664" y="2461"/>
                  </a:lnTo>
                  <a:lnTo>
                    <a:pt x="1660" y="2463"/>
                  </a:lnTo>
                  <a:lnTo>
                    <a:pt x="1658" y="2465"/>
                  </a:lnTo>
                  <a:lnTo>
                    <a:pt x="1654" y="2469"/>
                  </a:lnTo>
                  <a:lnTo>
                    <a:pt x="1650" y="2471"/>
                  </a:lnTo>
                  <a:lnTo>
                    <a:pt x="1648" y="2475"/>
                  </a:lnTo>
                  <a:lnTo>
                    <a:pt x="1648" y="2471"/>
                  </a:lnTo>
                  <a:lnTo>
                    <a:pt x="1646" y="2471"/>
                  </a:lnTo>
                  <a:lnTo>
                    <a:pt x="1644" y="2471"/>
                  </a:lnTo>
                  <a:lnTo>
                    <a:pt x="1642" y="2473"/>
                  </a:lnTo>
                  <a:lnTo>
                    <a:pt x="1640" y="2475"/>
                  </a:lnTo>
                  <a:lnTo>
                    <a:pt x="1638" y="2477"/>
                  </a:lnTo>
                  <a:lnTo>
                    <a:pt x="1634" y="2479"/>
                  </a:lnTo>
                  <a:lnTo>
                    <a:pt x="1633" y="2481"/>
                  </a:lnTo>
                  <a:lnTo>
                    <a:pt x="1631" y="2481"/>
                  </a:lnTo>
                  <a:lnTo>
                    <a:pt x="1629" y="2479"/>
                  </a:lnTo>
                  <a:lnTo>
                    <a:pt x="1629" y="2479"/>
                  </a:lnTo>
                  <a:lnTo>
                    <a:pt x="1627" y="2481"/>
                  </a:lnTo>
                  <a:lnTo>
                    <a:pt x="1627" y="2483"/>
                  </a:lnTo>
                  <a:lnTo>
                    <a:pt x="1627" y="2485"/>
                  </a:lnTo>
                  <a:lnTo>
                    <a:pt x="1627" y="2485"/>
                  </a:lnTo>
                  <a:lnTo>
                    <a:pt x="1625" y="2487"/>
                  </a:lnTo>
                  <a:lnTo>
                    <a:pt x="1623" y="2485"/>
                  </a:lnTo>
                  <a:lnTo>
                    <a:pt x="1623" y="2485"/>
                  </a:lnTo>
                  <a:lnTo>
                    <a:pt x="1625" y="2483"/>
                  </a:lnTo>
                  <a:lnTo>
                    <a:pt x="1625" y="2481"/>
                  </a:lnTo>
                  <a:lnTo>
                    <a:pt x="1621" y="2483"/>
                  </a:lnTo>
                  <a:lnTo>
                    <a:pt x="1619" y="2487"/>
                  </a:lnTo>
                  <a:lnTo>
                    <a:pt x="1615" y="2489"/>
                  </a:lnTo>
                  <a:lnTo>
                    <a:pt x="1611" y="2491"/>
                  </a:lnTo>
                  <a:lnTo>
                    <a:pt x="1609" y="2492"/>
                  </a:lnTo>
                  <a:lnTo>
                    <a:pt x="1607" y="2491"/>
                  </a:lnTo>
                  <a:lnTo>
                    <a:pt x="1601" y="2494"/>
                  </a:lnTo>
                  <a:lnTo>
                    <a:pt x="1595" y="2498"/>
                  </a:lnTo>
                  <a:lnTo>
                    <a:pt x="1590" y="2502"/>
                  </a:lnTo>
                  <a:lnTo>
                    <a:pt x="1582" y="2508"/>
                  </a:lnTo>
                  <a:lnTo>
                    <a:pt x="1580" y="2506"/>
                  </a:lnTo>
                  <a:lnTo>
                    <a:pt x="1580" y="2506"/>
                  </a:lnTo>
                  <a:lnTo>
                    <a:pt x="1580" y="2504"/>
                  </a:lnTo>
                  <a:lnTo>
                    <a:pt x="1580" y="2502"/>
                  </a:lnTo>
                  <a:lnTo>
                    <a:pt x="1574" y="2506"/>
                  </a:lnTo>
                  <a:lnTo>
                    <a:pt x="1570" y="2510"/>
                  </a:lnTo>
                  <a:lnTo>
                    <a:pt x="1564" y="2514"/>
                  </a:lnTo>
                  <a:lnTo>
                    <a:pt x="1560" y="2516"/>
                  </a:lnTo>
                  <a:lnTo>
                    <a:pt x="1539" y="2524"/>
                  </a:lnTo>
                  <a:lnTo>
                    <a:pt x="1513" y="2530"/>
                  </a:lnTo>
                  <a:lnTo>
                    <a:pt x="1488" y="2530"/>
                  </a:lnTo>
                  <a:lnTo>
                    <a:pt x="1484" y="2528"/>
                  </a:lnTo>
                  <a:lnTo>
                    <a:pt x="1480" y="2526"/>
                  </a:lnTo>
                  <a:lnTo>
                    <a:pt x="1476" y="2522"/>
                  </a:lnTo>
                  <a:lnTo>
                    <a:pt x="1472" y="2520"/>
                  </a:lnTo>
                  <a:lnTo>
                    <a:pt x="1466" y="2518"/>
                  </a:lnTo>
                  <a:lnTo>
                    <a:pt x="1460" y="2518"/>
                  </a:lnTo>
                  <a:lnTo>
                    <a:pt x="1455" y="2520"/>
                  </a:lnTo>
                  <a:lnTo>
                    <a:pt x="1451" y="2524"/>
                  </a:lnTo>
                  <a:lnTo>
                    <a:pt x="1445" y="2526"/>
                  </a:lnTo>
                  <a:lnTo>
                    <a:pt x="1439" y="2530"/>
                  </a:lnTo>
                  <a:lnTo>
                    <a:pt x="1400" y="2537"/>
                  </a:lnTo>
                  <a:lnTo>
                    <a:pt x="1357" y="2543"/>
                  </a:lnTo>
                  <a:lnTo>
                    <a:pt x="1316" y="2541"/>
                  </a:lnTo>
                  <a:lnTo>
                    <a:pt x="1279" y="2533"/>
                  </a:lnTo>
                  <a:lnTo>
                    <a:pt x="1240" y="2520"/>
                  </a:lnTo>
                  <a:lnTo>
                    <a:pt x="1202" y="2502"/>
                  </a:lnTo>
                  <a:lnTo>
                    <a:pt x="1167" y="2477"/>
                  </a:lnTo>
                  <a:lnTo>
                    <a:pt x="1140" y="2450"/>
                  </a:lnTo>
                  <a:lnTo>
                    <a:pt x="1118" y="2420"/>
                  </a:lnTo>
                  <a:lnTo>
                    <a:pt x="1109" y="2387"/>
                  </a:lnTo>
                  <a:lnTo>
                    <a:pt x="1114" y="2395"/>
                  </a:lnTo>
                  <a:lnTo>
                    <a:pt x="1120" y="2407"/>
                  </a:lnTo>
                  <a:lnTo>
                    <a:pt x="1124" y="2420"/>
                  </a:lnTo>
                  <a:lnTo>
                    <a:pt x="1132" y="2432"/>
                  </a:lnTo>
                  <a:lnTo>
                    <a:pt x="1114" y="2385"/>
                  </a:lnTo>
                  <a:lnTo>
                    <a:pt x="1107" y="2336"/>
                  </a:lnTo>
                  <a:lnTo>
                    <a:pt x="1105" y="2286"/>
                  </a:lnTo>
                  <a:lnTo>
                    <a:pt x="1107" y="2233"/>
                  </a:lnTo>
                  <a:lnTo>
                    <a:pt x="1112" y="2178"/>
                  </a:lnTo>
                  <a:lnTo>
                    <a:pt x="1058" y="2256"/>
                  </a:lnTo>
                  <a:lnTo>
                    <a:pt x="997" y="2334"/>
                  </a:lnTo>
                  <a:lnTo>
                    <a:pt x="935" y="2409"/>
                  </a:lnTo>
                  <a:lnTo>
                    <a:pt x="868" y="2479"/>
                  </a:lnTo>
                  <a:lnTo>
                    <a:pt x="804" y="2539"/>
                  </a:lnTo>
                  <a:lnTo>
                    <a:pt x="802" y="2539"/>
                  </a:lnTo>
                  <a:lnTo>
                    <a:pt x="804" y="2537"/>
                  </a:lnTo>
                  <a:lnTo>
                    <a:pt x="804" y="2537"/>
                  </a:lnTo>
                  <a:lnTo>
                    <a:pt x="804" y="2535"/>
                  </a:lnTo>
                  <a:lnTo>
                    <a:pt x="800" y="2541"/>
                  </a:lnTo>
                  <a:lnTo>
                    <a:pt x="794" y="2545"/>
                  </a:lnTo>
                  <a:lnTo>
                    <a:pt x="790" y="2547"/>
                  </a:lnTo>
                  <a:lnTo>
                    <a:pt x="786" y="2551"/>
                  </a:lnTo>
                  <a:lnTo>
                    <a:pt x="784" y="2553"/>
                  </a:lnTo>
                  <a:lnTo>
                    <a:pt x="780" y="2559"/>
                  </a:lnTo>
                  <a:lnTo>
                    <a:pt x="778" y="2559"/>
                  </a:lnTo>
                  <a:lnTo>
                    <a:pt x="778" y="2557"/>
                  </a:lnTo>
                  <a:lnTo>
                    <a:pt x="780" y="2557"/>
                  </a:lnTo>
                  <a:lnTo>
                    <a:pt x="780" y="2555"/>
                  </a:lnTo>
                  <a:lnTo>
                    <a:pt x="770" y="2565"/>
                  </a:lnTo>
                  <a:lnTo>
                    <a:pt x="759" y="2573"/>
                  </a:lnTo>
                  <a:lnTo>
                    <a:pt x="749" y="2580"/>
                  </a:lnTo>
                  <a:lnTo>
                    <a:pt x="743" y="2590"/>
                  </a:lnTo>
                  <a:lnTo>
                    <a:pt x="743" y="2586"/>
                  </a:lnTo>
                  <a:lnTo>
                    <a:pt x="741" y="2586"/>
                  </a:lnTo>
                  <a:lnTo>
                    <a:pt x="739" y="2586"/>
                  </a:lnTo>
                  <a:lnTo>
                    <a:pt x="737" y="2588"/>
                  </a:lnTo>
                  <a:lnTo>
                    <a:pt x="735" y="2590"/>
                  </a:lnTo>
                  <a:lnTo>
                    <a:pt x="733" y="2594"/>
                  </a:lnTo>
                  <a:lnTo>
                    <a:pt x="731" y="2596"/>
                  </a:lnTo>
                  <a:lnTo>
                    <a:pt x="729" y="2596"/>
                  </a:lnTo>
                  <a:lnTo>
                    <a:pt x="708" y="2610"/>
                  </a:lnTo>
                  <a:lnTo>
                    <a:pt x="682" y="2625"/>
                  </a:lnTo>
                  <a:lnTo>
                    <a:pt x="661" y="2639"/>
                  </a:lnTo>
                  <a:lnTo>
                    <a:pt x="659" y="2643"/>
                  </a:lnTo>
                  <a:lnTo>
                    <a:pt x="659" y="2647"/>
                  </a:lnTo>
                  <a:lnTo>
                    <a:pt x="657" y="2643"/>
                  </a:lnTo>
                  <a:lnTo>
                    <a:pt x="655" y="2643"/>
                  </a:lnTo>
                  <a:lnTo>
                    <a:pt x="655" y="2643"/>
                  </a:lnTo>
                  <a:lnTo>
                    <a:pt x="655" y="2645"/>
                  </a:lnTo>
                  <a:lnTo>
                    <a:pt x="653" y="2647"/>
                  </a:lnTo>
                  <a:lnTo>
                    <a:pt x="653" y="2647"/>
                  </a:lnTo>
                  <a:lnTo>
                    <a:pt x="649" y="2649"/>
                  </a:lnTo>
                  <a:lnTo>
                    <a:pt x="651" y="2647"/>
                  </a:lnTo>
                  <a:lnTo>
                    <a:pt x="651" y="2645"/>
                  </a:lnTo>
                  <a:lnTo>
                    <a:pt x="651" y="2645"/>
                  </a:lnTo>
                  <a:lnTo>
                    <a:pt x="647" y="2647"/>
                  </a:lnTo>
                  <a:lnTo>
                    <a:pt x="641" y="2651"/>
                  </a:lnTo>
                  <a:lnTo>
                    <a:pt x="637" y="2653"/>
                  </a:lnTo>
                  <a:lnTo>
                    <a:pt x="635" y="2656"/>
                  </a:lnTo>
                  <a:lnTo>
                    <a:pt x="632" y="2658"/>
                  </a:lnTo>
                  <a:lnTo>
                    <a:pt x="630" y="2658"/>
                  </a:lnTo>
                  <a:lnTo>
                    <a:pt x="628" y="2656"/>
                  </a:lnTo>
                  <a:lnTo>
                    <a:pt x="626" y="2658"/>
                  </a:lnTo>
                  <a:lnTo>
                    <a:pt x="624" y="2660"/>
                  </a:lnTo>
                  <a:lnTo>
                    <a:pt x="624" y="2666"/>
                  </a:lnTo>
                  <a:lnTo>
                    <a:pt x="620" y="2664"/>
                  </a:lnTo>
                  <a:lnTo>
                    <a:pt x="616" y="2666"/>
                  </a:lnTo>
                  <a:lnTo>
                    <a:pt x="612" y="2668"/>
                  </a:lnTo>
                  <a:lnTo>
                    <a:pt x="608" y="2670"/>
                  </a:lnTo>
                  <a:lnTo>
                    <a:pt x="604" y="2672"/>
                  </a:lnTo>
                  <a:lnTo>
                    <a:pt x="600" y="2674"/>
                  </a:lnTo>
                  <a:lnTo>
                    <a:pt x="596" y="2676"/>
                  </a:lnTo>
                  <a:lnTo>
                    <a:pt x="592" y="2674"/>
                  </a:lnTo>
                  <a:lnTo>
                    <a:pt x="565" y="2688"/>
                  </a:lnTo>
                  <a:lnTo>
                    <a:pt x="530" y="2699"/>
                  </a:lnTo>
                  <a:lnTo>
                    <a:pt x="489" y="2705"/>
                  </a:lnTo>
                  <a:lnTo>
                    <a:pt x="446" y="2705"/>
                  </a:lnTo>
                  <a:lnTo>
                    <a:pt x="399" y="2694"/>
                  </a:lnTo>
                  <a:lnTo>
                    <a:pt x="354" y="2674"/>
                  </a:lnTo>
                  <a:lnTo>
                    <a:pt x="313" y="2649"/>
                  </a:lnTo>
                  <a:lnTo>
                    <a:pt x="278" y="2615"/>
                  </a:lnTo>
                  <a:lnTo>
                    <a:pt x="250" y="2578"/>
                  </a:lnTo>
                  <a:lnTo>
                    <a:pt x="233" y="2535"/>
                  </a:lnTo>
                  <a:lnTo>
                    <a:pt x="240" y="2545"/>
                  </a:lnTo>
                  <a:lnTo>
                    <a:pt x="246" y="2559"/>
                  </a:lnTo>
                  <a:lnTo>
                    <a:pt x="252" y="2576"/>
                  </a:lnTo>
                  <a:lnTo>
                    <a:pt x="260" y="2590"/>
                  </a:lnTo>
                  <a:lnTo>
                    <a:pt x="240" y="2537"/>
                  </a:lnTo>
                  <a:lnTo>
                    <a:pt x="227" y="2481"/>
                  </a:lnTo>
                  <a:lnTo>
                    <a:pt x="217" y="2420"/>
                  </a:lnTo>
                  <a:lnTo>
                    <a:pt x="211" y="2356"/>
                  </a:lnTo>
                  <a:lnTo>
                    <a:pt x="211" y="2289"/>
                  </a:lnTo>
                  <a:lnTo>
                    <a:pt x="211" y="2223"/>
                  </a:lnTo>
                  <a:lnTo>
                    <a:pt x="215" y="2157"/>
                  </a:lnTo>
                  <a:lnTo>
                    <a:pt x="219" y="2090"/>
                  </a:lnTo>
                  <a:lnTo>
                    <a:pt x="235" y="1934"/>
                  </a:lnTo>
                  <a:lnTo>
                    <a:pt x="254" y="1778"/>
                  </a:lnTo>
                  <a:lnTo>
                    <a:pt x="278" y="1626"/>
                  </a:lnTo>
                  <a:lnTo>
                    <a:pt x="307" y="1479"/>
                  </a:lnTo>
                  <a:lnTo>
                    <a:pt x="305" y="1479"/>
                  </a:lnTo>
                  <a:lnTo>
                    <a:pt x="303" y="1481"/>
                  </a:lnTo>
                  <a:lnTo>
                    <a:pt x="301" y="1483"/>
                  </a:lnTo>
                  <a:lnTo>
                    <a:pt x="299" y="1479"/>
                  </a:lnTo>
                  <a:lnTo>
                    <a:pt x="293" y="1479"/>
                  </a:lnTo>
                  <a:lnTo>
                    <a:pt x="282" y="1479"/>
                  </a:lnTo>
                  <a:lnTo>
                    <a:pt x="270" y="1479"/>
                  </a:lnTo>
                  <a:lnTo>
                    <a:pt x="256" y="1479"/>
                  </a:lnTo>
                  <a:lnTo>
                    <a:pt x="221" y="1477"/>
                  </a:lnTo>
                  <a:lnTo>
                    <a:pt x="182" y="1476"/>
                  </a:lnTo>
                  <a:lnTo>
                    <a:pt x="141" y="1470"/>
                  </a:lnTo>
                  <a:lnTo>
                    <a:pt x="102" y="1464"/>
                  </a:lnTo>
                  <a:lnTo>
                    <a:pt x="65" y="1454"/>
                  </a:lnTo>
                  <a:lnTo>
                    <a:pt x="29" y="1438"/>
                  </a:lnTo>
                  <a:lnTo>
                    <a:pt x="0" y="1421"/>
                  </a:lnTo>
                  <a:lnTo>
                    <a:pt x="6" y="1421"/>
                  </a:lnTo>
                  <a:lnTo>
                    <a:pt x="12" y="1419"/>
                  </a:lnTo>
                  <a:lnTo>
                    <a:pt x="20" y="1419"/>
                  </a:lnTo>
                  <a:lnTo>
                    <a:pt x="25" y="1421"/>
                  </a:lnTo>
                  <a:lnTo>
                    <a:pt x="23" y="1419"/>
                  </a:lnTo>
                  <a:lnTo>
                    <a:pt x="20" y="1415"/>
                  </a:lnTo>
                  <a:lnTo>
                    <a:pt x="18" y="1413"/>
                  </a:lnTo>
                  <a:lnTo>
                    <a:pt x="14" y="1411"/>
                  </a:lnTo>
                  <a:lnTo>
                    <a:pt x="14" y="1407"/>
                  </a:lnTo>
                  <a:lnTo>
                    <a:pt x="14" y="1407"/>
                  </a:lnTo>
                  <a:lnTo>
                    <a:pt x="16" y="1405"/>
                  </a:lnTo>
                  <a:lnTo>
                    <a:pt x="16" y="1403"/>
                  </a:lnTo>
                  <a:lnTo>
                    <a:pt x="23" y="1405"/>
                  </a:lnTo>
                  <a:lnTo>
                    <a:pt x="29" y="1407"/>
                  </a:lnTo>
                  <a:lnTo>
                    <a:pt x="37" y="1409"/>
                  </a:lnTo>
                  <a:lnTo>
                    <a:pt x="37" y="1407"/>
                  </a:lnTo>
                  <a:lnTo>
                    <a:pt x="35" y="1405"/>
                  </a:lnTo>
                  <a:lnTo>
                    <a:pt x="33" y="1403"/>
                  </a:lnTo>
                  <a:lnTo>
                    <a:pt x="31" y="1403"/>
                  </a:lnTo>
                  <a:lnTo>
                    <a:pt x="29" y="1401"/>
                  </a:lnTo>
                  <a:lnTo>
                    <a:pt x="27" y="1397"/>
                  </a:lnTo>
                  <a:lnTo>
                    <a:pt x="27" y="1396"/>
                  </a:lnTo>
                  <a:lnTo>
                    <a:pt x="33" y="1394"/>
                  </a:lnTo>
                  <a:lnTo>
                    <a:pt x="37" y="1396"/>
                  </a:lnTo>
                  <a:lnTo>
                    <a:pt x="41" y="1397"/>
                  </a:lnTo>
                  <a:lnTo>
                    <a:pt x="43" y="1399"/>
                  </a:lnTo>
                  <a:lnTo>
                    <a:pt x="41" y="1396"/>
                  </a:lnTo>
                  <a:lnTo>
                    <a:pt x="39" y="1394"/>
                  </a:lnTo>
                  <a:lnTo>
                    <a:pt x="35" y="1392"/>
                  </a:lnTo>
                  <a:lnTo>
                    <a:pt x="31" y="1390"/>
                  </a:lnTo>
                  <a:lnTo>
                    <a:pt x="27" y="1388"/>
                  </a:lnTo>
                  <a:lnTo>
                    <a:pt x="61" y="1392"/>
                  </a:lnTo>
                  <a:lnTo>
                    <a:pt x="94" y="1397"/>
                  </a:lnTo>
                  <a:lnTo>
                    <a:pt x="131" y="1401"/>
                  </a:lnTo>
                  <a:lnTo>
                    <a:pt x="225" y="1405"/>
                  </a:lnTo>
                  <a:lnTo>
                    <a:pt x="321" y="1405"/>
                  </a:lnTo>
                  <a:lnTo>
                    <a:pt x="332" y="1370"/>
                  </a:lnTo>
                  <a:lnTo>
                    <a:pt x="342" y="1333"/>
                  </a:lnTo>
                  <a:lnTo>
                    <a:pt x="352" y="1298"/>
                  </a:lnTo>
                  <a:lnTo>
                    <a:pt x="352" y="1294"/>
                  </a:lnTo>
                  <a:lnTo>
                    <a:pt x="350" y="1292"/>
                  </a:lnTo>
                  <a:lnTo>
                    <a:pt x="348" y="1290"/>
                  </a:lnTo>
                  <a:lnTo>
                    <a:pt x="352" y="1288"/>
                  </a:lnTo>
                  <a:lnTo>
                    <a:pt x="354" y="1286"/>
                  </a:lnTo>
                  <a:lnTo>
                    <a:pt x="356" y="1282"/>
                  </a:lnTo>
                  <a:lnTo>
                    <a:pt x="358" y="1278"/>
                  </a:lnTo>
                  <a:lnTo>
                    <a:pt x="360" y="1273"/>
                  </a:lnTo>
                  <a:lnTo>
                    <a:pt x="360" y="1269"/>
                  </a:lnTo>
                  <a:lnTo>
                    <a:pt x="358" y="1265"/>
                  </a:lnTo>
                  <a:lnTo>
                    <a:pt x="358" y="1261"/>
                  </a:lnTo>
                  <a:lnTo>
                    <a:pt x="354" y="1261"/>
                  </a:lnTo>
                  <a:lnTo>
                    <a:pt x="360" y="1255"/>
                  </a:lnTo>
                  <a:lnTo>
                    <a:pt x="366" y="1243"/>
                  </a:lnTo>
                  <a:lnTo>
                    <a:pt x="371" y="1230"/>
                  </a:lnTo>
                  <a:lnTo>
                    <a:pt x="373" y="1216"/>
                  </a:lnTo>
                  <a:lnTo>
                    <a:pt x="370" y="1208"/>
                  </a:lnTo>
                  <a:lnTo>
                    <a:pt x="377" y="1198"/>
                  </a:lnTo>
                  <a:lnTo>
                    <a:pt x="385" y="1181"/>
                  </a:lnTo>
                  <a:lnTo>
                    <a:pt x="391" y="1161"/>
                  </a:lnTo>
                  <a:lnTo>
                    <a:pt x="395" y="1140"/>
                  </a:lnTo>
                  <a:lnTo>
                    <a:pt x="397" y="1122"/>
                  </a:lnTo>
                  <a:lnTo>
                    <a:pt x="399" y="1122"/>
                  </a:lnTo>
                  <a:lnTo>
                    <a:pt x="401" y="1120"/>
                  </a:lnTo>
                  <a:lnTo>
                    <a:pt x="403" y="1118"/>
                  </a:lnTo>
                  <a:lnTo>
                    <a:pt x="405" y="1114"/>
                  </a:lnTo>
                  <a:lnTo>
                    <a:pt x="405" y="1111"/>
                  </a:lnTo>
                  <a:lnTo>
                    <a:pt x="407" y="1109"/>
                  </a:lnTo>
                  <a:lnTo>
                    <a:pt x="405" y="1105"/>
                  </a:lnTo>
                  <a:lnTo>
                    <a:pt x="403" y="1105"/>
                  </a:lnTo>
                  <a:lnTo>
                    <a:pt x="405" y="1105"/>
                  </a:lnTo>
                  <a:lnTo>
                    <a:pt x="407" y="1101"/>
                  </a:lnTo>
                  <a:lnTo>
                    <a:pt x="411" y="1099"/>
                  </a:lnTo>
                  <a:lnTo>
                    <a:pt x="413" y="1093"/>
                  </a:lnTo>
                  <a:lnTo>
                    <a:pt x="413" y="1089"/>
                  </a:lnTo>
                  <a:lnTo>
                    <a:pt x="414" y="1085"/>
                  </a:lnTo>
                  <a:lnTo>
                    <a:pt x="413" y="1081"/>
                  </a:lnTo>
                  <a:lnTo>
                    <a:pt x="411" y="1077"/>
                  </a:lnTo>
                  <a:lnTo>
                    <a:pt x="413" y="1077"/>
                  </a:lnTo>
                  <a:lnTo>
                    <a:pt x="416" y="1075"/>
                  </a:lnTo>
                  <a:lnTo>
                    <a:pt x="418" y="1071"/>
                  </a:lnTo>
                  <a:lnTo>
                    <a:pt x="420" y="1068"/>
                  </a:lnTo>
                  <a:lnTo>
                    <a:pt x="422" y="1064"/>
                  </a:lnTo>
                  <a:lnTo>
                    <a:pt x="422" y="1058"/>
                  </a:lnTo>
                  <a:lnTo>
                    <a:pt x="422" y="1054"/>
                  </a:lnTo>
                  <a:lnTo>
                    <a:pt x="418" y="1052"/>
                  </a:lnTo>
                  <a:lnTo>
                    <a:pt x="420" y="1052"/>
                  </a:lnTo>
                  <a:lnTo>
                    <a:pt x="424" y="1050"/>
                  </a:lnTo>
                  <a:lnTo>
                    <a:pt x="426" y="1050"/>
                  </a:lnTo>
                  <a:lnTo>
                    <a:pt x="428" y="1048"/>
                  </a:lnTo>
                  <a:lnTo>
                    <a:pt x="428" y="1044"/>
                  </a:lnTo>
                  <a:lnTo>
                    <a:pt x="426" y="1042"/>
                  </a:lnTo>
                  <a:lnTo>
                    <a:pt x="424" y="1040"/>
                  </a:lnTo>
                  <a:lnTo>
                    <a:pt x="426" y="1040"/>
                  </a:lnTo>
                  <a:lnTo>
                    <a:pt x="428" y="1038"/>
                  </a:lnTo>
                  <a:lnTo>
                    <a:pt x="432" y="1034"/>
                  </a:lnTo>
                  <a:lnTo>
                    <a:pt x="434" y="1031"/>
                  </a:lnTo>
                  <a:lnTo>
                    <a:pt x="434" y="1027"/>
                  </a:lnTo>
                  <a:lnTo>
                    <a:pt x="436" y="1021"/>
                  </a:lnTo>
                  <a:lnTo>
                    <a:pt x="434" y="1017"/>
                  </a:lnTo>
                  <a:lnTo>
                    <a:pt x="432" y="1015"/>
                  </a:lnTo>
                  <a:lnTo>
                    <a:pt x="436" y="1015"/>
                  </a:lnTo>
                  <a:lnTo>
                    <a:pt x="440" y="1011"/>
                  </a:lnTo>
                  <a:lnTo>
                    <a:pt x="442" y="1005"/>
                  </a:lnTo>
                  <a:lnTo>
                    <a:pt x="444" y="999"/>
                  </a:lnTo>
                  <a:lnTo>
                    <a:pt x="444" y="993"/>
                  </a:lnTo>
                  <a:lnTo>
                    <a:pt x="444" y="990"/>
                  </a:lnTo>
                  <a:lnTo>
                    <a:pt x="446" y="986"/>
                  </a:lnTo>
                  <a:lnTo>
                    <a:pt x="448" y="984"/>
                  </a:lnTo>
                  <a:lnTo>
                    <a:pt x="450" y="980"/>
                  </a:lnTo>
                  <a:lnTo>
                    <a:pt x="452" y="976"/>
                  </a:lnTo>
                  <a:lnTo>
                    <a:pt x="452" y="972"/>
                  </a:lnTo>
                  <a:lnTo>
                    <a:pt x="450" y="968"/>
                  </a:lnTo>
                  <a:lnTo>
                    <a:pt x="452" y="968"/>
                  </a:lnTo>
                  <a:lnTo>
                    <a:pt x="454" y="966"/>
                  </a:lnTo>
                  <a:lnTo>
                    <a:pt x="456" y="964"/>
                  </a:lnTo>
                  <a:lnTo>
                    <a:pt x="458" y="962"/>
                  </a:lnTo>
                  <a:lnTo>
                    <a:pt x="458" y="960"/>
                  </a:lnTo>
                  <a:lnTo>
                    <a:pt x="458" y="958"/>
                  </a:lnTo>
                  <a:lnTo>
                    <a:pt x="454" y="956"/>
                  </a:lnTo>
                  <a:lnTo>
                    <a:pt x="458" y="956"/>
                  </a:lnTo>
                  <a:lnTo>
                    <a:pt x="459" y="954"/>
                  </a:lnTo>
                  <a:lnTo>
                    <a:pt x="461" y="950"/>
                  </a:lnTo>
                  <a:lnTo>
                    <a:pt x="461" y="949"/>
                  </a:lnTo>
                  <a:lnTo>
                    <a:pt x="459" y="947"/>
                  </a:lnTo>
                  <a:lnTo>
                    <a:pt x="459" y="945"/>
                  </a:lnTo>
                  <a:lnTo>
                    <a:pt x="458" y="947"/>
                  </a:lnTo>
                  <a:lnTo>
                    <a:pt x="459" y="945"/>
                  </a:lnTo>
                  <a:lnTo>
                    <a:pt x="463" y="943"/>
                  </a:lnTo>
                  <a:lnTo>
                    <a:pt x="465" y="941"/>
                  </a:lnTo>
                  <a:lnTo>
                    <a:pt x="467" y="939"/>
                  </a:lnTo>
                  <a:lnTo>
                    <a:pt x="467" y="937"/>
                  </a:lnTo>
                  <a:lnTo>
                    <a:pt x="467" y="937"/>
                  </a:lnTo>
                  <a:lnTo>
                    <a:pt x="465" y="935"/>
                  </a:lnTo>
                  <a:lnTo>
                    <a:pt x="463" y="935"/>
                  </a:lnTo>
                  <a:lnTo>
                    <a:pt x="463" y="935"/>
                  </a:lnTo>
                  <a:lnTo>
                    <a:pt x="465" y="933"/>
                  </a:lnTo>
                  <a:lnTo>
                    <a:pt x="467" y="931"/>
                  </a:lnTo>
                  <a:lnTo>
                    <a:pt x="469" y="929"/>
                  </a:lnTo>
                  <a:lnTo>
                    <a:pt x="471" y="929"/>
                  </a:lnTo>
                  <a:lnTo>
                    <a:pt x="471" y="927"/>
                  </a:lnTo>
                  <a:lnTo>
                    <a:pt x="471" y="923"/>
                  </a:lnTo>
                  <a:lnTo>
                    <a:pt x="471" y="923"/>
                  </a:lnTo>
                  <a:lnTo>
                    <a:pt x="473" y="921"/>
                  </a:lnTo>
                  <a:lnTo>
                    <a:pt x="475" y="919"/>
                  </a:lnTo>
                  <a:lnTo>
                    <a:pt x="475" y="915"/>
                  </a:lnTo>
                  <a:lnTo>
                    <a:pt x="473" y="913"/>
                  </a:lnTo>
                  <a:lnTo>
                    <a:pt x="473" y="913"/>
                  </a:lnTo>
                  <a:lnTo>
                    <a:pt x="475" y="911"/>
                  </a:lnTo>
                  <a:lnTo>
                    <a:pt x="477" y="909"/>
                  </a:lnTo>
                  <a:lnTo>
                    <a:pt x="479" y="908"/>
                  </a:lnTo>
                  <a:lnTo>
                    <a:pt x="481" y="904"/>
                  </a:lnTo>
                  <a:lnTo>
                    <a:pt x="479" y="904"/>
                  </a:lnTo>
                  <a:lnTo>
                    <a:pt x="479" y="904"/>
                  </a:lnTo>
                  <a:lnTo>
                    <a:pt x="477" y="902"/>
                  </a:lnTo>
                  <a:lnTo>
                    <a:pt x="475" y="902"/>
                  </a:lnTo>
                  <a:lnTo>
                    <a:pt x="477" y="900"/>
                  </a:lnTo>
                  <a:lnTo>
                    <a:pt x="479" y="898"/>
                  </a:lnTo>
                  <a:lnTo>
                    <a:pt x="481" y="896"/>
                  </a:lnTo>
                  <a:lnTo>
                    <a:pt x="483" y="894"/>
                  </a:lnTo>
                  <a:lnTo>
                    <a:pt x="485" y="892"/>
                  </a:lnTo>
                  <a:lnTo>
                    <a:pt x="485" y="890"/>
                  </a:lnTo>
                  <a:lnTo>
                    <a:pt x="483" y="888"/>
                  </a:lnTo>
                  <a:lnTo>
                    <a:pt x="483" y="886"/>
                  </a:lnTo>
                  <a:lnTo>
                    <a:pt x="485" y="886"/>
                  </a:lnTo>
                  <a:lnTo>
                    <a:pt x="487" y="884"/>
                  </a:lnTo>
                  <a:lnTo>
                    <a:pt x="489" y="882"/>
                  </a:lnTo>
                  <a:lnTo>
                    <a:pt x="489" y="878"/>
                  </a:lnTo>
                  <a:lnTo>
                    <a:pt x="487" y="876"/>
                  </a:lnTo>
                  <a:lnTo>
                    <a:pt x="491" y="874"/>
                  </a:lnTo>
                  <a:lnTo>
                    <a:pt x="493" y="870"/>
                  </a:lnTo>
                  <a:lnTo>
                    <a:pt x="493" y="867"/>
                  </a:lnTo>
                  <a:lnTo>
                    <a:pt x="495" y="861"/>
                  </a:lnTo>
                  <a:lnTo>
                    <a:pt x="497" y="857"/>
                  </a:lnTo>
                  <a:lnTo>
                    <a:pt x="499" y="853"/>
                  </a:lnTo>
                  <a:lnTo>
                    <a:pt x="502" y="851"/>
                  </a:lnTo>
                  <a:lnTo>
                    <a:pt x="501" y="849"/>
                  </a:lnTo>
                  <a:lnTo>
                    <a:pt x="499" y="849"/>
                  </a:lnTo>
                  <a:lnTo>
                    <a:pt x="497" y="849"/>
                  </a:lnTo>
                  <a:lnTo>
                    <a:pt x="501" y="845"/>
                  </a:lnTo>
                  <a:lnTo>
                    <a:pt x="502" y="843"/>
                  </a:lnTo>
                  <a:lnTo>
                    <a:pt x="502" y="839"/>
                  </a:lnTo>
                  <a:lnTo>
                    <a:pt x="502" y="837"/>
                  </a:lnTo>
                  <a:lnTo>
                    <a:pt x="504" y="835"/>
                  </a:lnTo>
                  <a:lnTo>
                    <a:pt x="508" y="835"/>
                  </a:lnTo>
                  <a:lnTo>
                    <a:pt x="506" y="833"/>
                  </a:lnTo>
                  <a:lnTo>
                    <a:pt x="504" y="833"/>
                  </a:lnTo>
                  <a:lnTo>
                    <a:pt x="504" y="831"/>
                  </a:lnTo>
                  <a:lnTo>
                    <a:pt x="506" y="829"/>
                  </a:lnTo>
                  <a:lnTo>
                    <a:pt x="508" y="828"/>
                  </a:lnTo>
                  <a:lnTo>
                    <a:pt x="510" y="826"/>
                  </a:lnTo>
                  <a:lnTo>
                    <a:pt x="512" y="826"/>
                  </a:lnTo>
                  <a:lnTo>
                    <a:pt x="512" y="824"/>
                  </a:lnTo>
                  <a:lnTo>
                    <a:pt x="512" y="824"/>
                  </a:lnTo>
                  <a:lnTo>
                    <a:pt x="510" y="822"/>
                  </a:lnTo>
                  <a:lnTo>
                    <a:pt x="508" y="822"/>
                  </a:lnTo>
                  <a:lnTo>
                    <a:pt x="508" y="822"/>
                  </a:lnTo>
                  <a:lnTo>
                    <a:pt x="510" y="820"/>
                  </a:lnTo>
                  <a:lnTo>
                    <a:pt x="512" y="818"/>
                  </a:lnTo>
                  <a:lnTo>
                    <a:pt x="514" y="816"/>
                  </a:lnTo>
                  <a:lnTo>
                    <a:pt x="516" y="814"/>
                  </a:lnTo>
                  <a:lnTo>
                    <a:pt x="516" y="814"/>
                  </a:lnTo>
                  <a:lnTo>
                    <a:pt x="516" y="812"/>
                  </a:lnTo>
                  <a:lnTo>
                    <a:pt x="514" y="812"/>
                  </a:lnTo>
                  <a:lnTo>
                    <a:pt x="514" y="812"/>
                  </a:lnTo>
                  <a:lnTo>
                    <a:pt x="512" y="812"/>
                  </a:lnTo>
                  <a:lnTo>
                    <a:pt x="514" y="808"/>
                  </a:lnTo>
                  <a:lnTo>
                    <a:pt x="518" y="806"/>
                  </a:lnTo>
                  <a:lnTo>
                    <a:pt x="520" y="804"/>
                  </a:lnTo>
                  <a:lnTo>
                    <a:pt x="522" y="802"/>
                  </a:lnTo>
                  <a:lnTo>
                    <a:pt x="520" y="802"/>
                  </a:lnTo>
                  <a:lnTo>
                    <a:pt x="520" y="800"/>
                  </a:lnTo>
                  <a:lnTo>
                    <a:pt x="518" y="800"/>
                  </a:lnTo>
                  <a:lnTo>
                    <a:pt x="516" y="800"/>
                  </a:lnTo>
                  <a:lnTo>
                    <a:pt x="520" y="794"/>
                  </a:lnTo>
                  <a:lnTo>
                    <a:pt x="524" y="790"/>
                  </a:lnTo>
                  <a:lnTo>
                    <a:pt x="526" y="785"/>
                  </a:lnTo>
                  <a:lnTo>
                    <a:pt x="530" y="779"/>
                  </a:lnTo>
                  <a:lnTo>
                    <a:pt x="530" y="773"/>
                  </a:lnTo>
                  <a:lnTo>
                    <a:pt x="530" y="769"/>
                  </a:lnTo>
                  <a:lnTo>
                    <a:pt x="532" y="767"/>
                  </a:lnTo>
                  <a:lnTo>
                    <a:pt x="536" y="767"/>
                  </a:lnTo>
                  <a:lnTo>
                    <a:pt x="538" y="765"/>
                  </a:lnTo>
                  <a:lnTo>
                    <a:pt x="540" y="763"/>
                  </a:lnTo>
                  <a:lnTo>
                    <a:pt x="538" y="763"/>
                  </a:lnTo>
                  <a:lnTo>
                    <a:pt x="538" y="761"/>
                  </a:lnTo>
                  <a:lnTo>
                    <a:pt x="536" y="761"/>
                  </a:lnTo>
                  <a:lnTo>
                    <a:pt x="534" y="761"/>
                  </a:lnTo>
                  <a:lnTo>
                    <a:pt x="536" y="757"/>
                  </a:lnTo>
                  <a:lnTo>
                    <a:pt x="540" y="757"/>
                  </a:lnTo>
                  <a:lnTo>
                    <a:pt x="542" y="755"/>
                  </a:lnTo>
                  <a:lnTo>
                    <a:pt x="544" y="755"/>
                  </a:lnTo>
                  <a:lnTo>
                    <a:pt x="544" y="753"/>
                  </a:lnTo>
                  <a:lnTo>
                    <a:pt x="542" y="751"/>
                  </a:lnTo>
                  <a:lnTo>
                    <a:pt x="542" y="751"/>
                  </a:lnTo>
                  <a:lnTo>
                    <a:pt x="540" y="749"/>
                  </a:lnTo>
                  <a:lnTo>
                    <a:pt x="540" y="751"/>
                  </a:lnTo>
                  <a:lnTo>
                    <a:pt x="542" y="747"/>
                  </a:lnTo>
                  <a:lnTo>
                    <a:pt x="544" y="746"/>
                  </a:lnTo>
                  <a:lnTo>
                    <a:pt x="545" y="744"/>
                  </a:lnTo>
                  <a:lnTo>
                    <a:pt x="547" y="742"/>
                  </a:lnTo>
                  <a:lnTo>
                    <a:pt x="547" y="740"/>
                  </a:lnTo>
                  <a:lnTo>
                    <a:pt x="545" y="740"/>
                  </a:lnTo>
                  <a:lnTo>
                    <a:pt x="544" y="738"/>
                  </a:lnTo>
                  <a:lnTo>
                    <a:pt x="544" y="738"/>
                  </a:lnTo>
                  <a:lnTo>
                    <a:pt x="545" y="738"/>
                  </a:lnTo>
                  <a:lnTo>
                    <a:pt x="549" y="738"/>
                  </a:lnTo>
                  <a:lnTo>
                    <a:pt x="561" y="705"/>
                  </a:lnTo>
                  <a:lnTo>
                    <a:pt x="577" y="673"/>
                  </a:lnTo>
                  <a:lnTo>
                    <a:pt x="592" y="642"/>
                  </a:lnTo>
                  <a:lnTo>
                    <a:pt x="590" y="640"/>
                  </a:lnTo>
                  <a:lnTo>
                    <a:pt x="590" y="638"/>
                  </a:lnTo>
                  <a:lnTo>
                    <a:pt x="592" y="634"/>
                  </a:lnTo>
                  <a:lnTo>
                    <a:pt x="594" y="630"/>
                  </a:lnTo>
                  <a:lnTo>
                    <a:pt x="598" y="626"/>
                  </a:lnTo>
                  <a:lnTo>
                    <a:pt x="600" y="623"/>
                  </a:lnTo>
                  <a:lnTo>
                    <a:pt x="604" y="617"/>
                  </a:lnTo>
                  <a:lnTo>
                    <a:pt x="606" y="615"/>
                  </a:lnTo>
                  <a:lnTo>
                    <a:pt x="608" y="609"/>
                  </a:lnTo>
                  <a:lnTo>
                    <a:pt x="608" y="603"/>
                  </a:lnTo>
                  <a:lnTo>
                    <a:pt x="610" y="599"/>
                  </a:lnTo>
                  <a:lnTo>
                    <a:pt x="610" y="595"/>
                  </a:lnTo>
                  <a:lnTo>
                    <a:pt x="614" y="587"/>
                  </a:lnTo>
                  <a:lnTo>
                    <a:pt x="620" y="582"/>
                  </a:lnTo>
                  <a:lnTo>
                    <a:pt x="624" y="576"/>
                  </a:lnTo>
                  <a:lnTo>
                    <a:pt x="628" y="568"/>
                  </a:lnTo>
                  <a:lnTo>
                    <a:pt x="630" y="564"/>
                  </a:lnTo>
                  <a:lnTo>
                    <a:pt x="630" y="558"/>
                  </a:lnTo>
                  <a:lnTo>
                    <a:pt x="632" y="552"/>
                  </a:lnTo>
                  <a:lnTo>
                    <a:pt x="632" y="548"/>
                  </a:lnTo>
                  <a:lnTo>
                    <a:pt x="647" y="521"/>
                  </a:lnTo>
                  <a:lnTo>
                    <a:pt x="661" y="492"/>
                  </a:lnTo>
                  <a:lnTo>
                    <a:pt x="667" y="480"/>
                  </a:lnTo>
                  <a:lnTo>
                    <a:pt x="673" y="468"/>
                  </a:lnTo>
                  <a:lnTo>
                    <a:pt x="678" y="459"/>
                  </a:lnTo>
                  <a:lnTo>
                    <a:pt x="686" y="439"/>
                  </a:lnTo>
                  <a:lnTo>
                    <a:pt x="696" y="423"/>
                  </a:lnTo>
                  <a:lnTo>
                    <a:pt x="704" y="404"/>
                  </a:lnTo>
                  <a:lnTo>
                    <a:pt x="714" y="384"/>
                  </a:lnTo>
                  <a:lnTo>
                    <a:pt x="725" y="363"/>
                  </a:lnTo>
                  <a:lnTo>
                    <a:pt x="733" y="349"/>
                  </a:lnTo>
                  <a:lnTo>
                    <a:pt x="739" y="336"/>
                  </a:lnTo>
                  <a:lnTo>
                    <a:pt x="745" y="326"/>
                  </a:lnTo>
                  <a:lnTo>
                    <a:pt x="759" y="302"/>
                  </a:lnTo>
                  <a:lnTo>
                    <a:pt x="772" y="275"/>
                  </a:lnTo>
                  <a:lnTo>
                    <a:pt x="784" y="250"/>
                  </a:lnTo>
                  <a:lnTo>
                    <a:pt x="786" y="246"/>
                  </a:lnTo>
                  <a:lnTo>
                    <a:pt x="790" y="242"/>
                  </a:lnTo>
                  <a:lnTo>
                    <a:pt x="794" y="240"/>
                  </a:lnTo>
                  <a:lnTo>
                    <a:pt x="796" y="236"/>
                  </a:lnTo>
                  <a:lnTo>
                    <a:pt x="794" y="236"/>
                  </a:lnTo>
                  <a:lnTo>
                    <a:pt x="794" y="234"/>
                  </a:lnTo>
                  <a:lnTo>
                    <a:pt x="792" y="232"/>
                  </a:lnTo>
                  <a:lnTo>
                    <a:pt x="794" y="230"/>
                  </a:lnTo>
                  <a:lnTo>
                    <a:pt x="798" y="222"/>
                  </a:lnTo>
                  <a:lnTo>
                    <a:pt x="804" y="217"/>
                  </a:lnTo>
                  <a:lnTo>
                    <a:pt x="807" y="209"/>
                  </a:lnTo>
                  <a:lnTo>
                    <a:pt x="813" y="201"/>
                  </a:lnTo>
                  <a:lnTo>
                    <a:pt x="819" y="183"/>
                  </a:lnTo>
                  <a:lnTo>
                    <a:pt x="825" y="166"/>
                  </a:lnTo>
                  <a:lnTo>
                    <a:pt x="841" y="138"/>
                  </a:lnTo>
                  <a:lnTo>
                    <a:pt x="852" y="113"/>
                  </a:lnTo>
                  <a:lnTo>
                    <a:pt x="854" y="105"/>
                  </a:lnTo>
                  <a:lnTo>
                    <a:pt x="858" y="99"/>
                  </a:lnTo>
                  <a:lnTo>
                    <a:pt x="862" y="94"/>
                  </a:lnTo>
                  <a:lnTo>
                    <a:pt x="868" y="90"/>
                  </a:lnTo>
                  <a:lnTo>
                    <a:pt x="872" y="82"/>
                  </a:lnTo>
                  <a:lnTo>
                    <a:pt x="888" y="39"/>
                  </a:lnTo>
                  <a:lnTo>
                    <a:pt x="893" y="35"/>
                  </a:lnTo>
                  <a:lnTo>
                    <a:pt x="897" y="31"/>
                  </a:lnTo>
                  <a:lnTo>
                    <a:pt x="899" y="27"/>
                  </a:lnTo>
                  <a:lnTo>
                    <a:pt x="901" y="21"/>
                  </a:lnTo>
                  <a:lnTo>
                    <a:pt x="905" y="21"/>
                  </a:lnTo>
                  <a:lnTo>
                    <a:pt x="907" y="21"/>
                  </a:lnTo>
                  <a:lnTo>
                    <a:pt x="909" y="19"/>
                  </a:lnTo>
                  <a:lnTo>
                    <a:pt x="911" y="19"/>
                  </a:lnTo>
                  <a:lnTo>
                    <a:pt x="913" y="17"/>
                  </a:lnTo>
                  <a:lnTo>
                    <a:pt x="913" y="14"/>
                  </a:lnTo>
                  <a:lnTo>
                    <a:pt x="915" y="10"/>
                  </a:lnTo>
                  <a:lnTo>
                    <a:pt x="917" y="8"/>
                  </a:lnTo>
                  <a:lnTo>
                    <a:pt x="919" y="4"/>
                  </a:lnTo>
                  <a:lnTo>
                    <a:pt x="91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grpSp>
    </p:spTree>
    <p:extLst>
      <p:ext uri="{BB962C8B-B14F-4D97-AF65-F5344CB8AC3E}">
        <p14:creationId xmlns:p14="http://schemas.microsoft.com/office/powerpoint/2010/main" val="329154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tartfolie_SONSTIGE">
    <p:bg>
      <p:bgPr>
        <a:solidFill>
          <a:srgbClr val="68217A"/>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auto">
          <a:xfrm>
            <a:off x="1170334" y="823396"/>
            <a:ext cx="10038090" cy="5116261"/>
            <a:chOff x="752" y="529"/>
            <a:chExt cx="6450" cy="3287"/>
          </a:xfrm>
        </p:grpSpPr>
        <p:sp>
          <p:nvSpPr>
            <p:cNvPr id="4" name="AutoShape 3"/>
            <p:cNvSpPr>
              <a:spLocks noChangeAspect="1" noChangeArrowheads="1" noTextEdit="1"/>
            </p:cNvSpPr>
            <p:nvPr userDrawn="1"/>
          </p:nvSpPr>
          <p:spPr bwMode="auto">
            <a:xfrm>
              <a:off x="752" y="529"/>
              <a:ext cx="6450" cy="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6" name="Freeform 6"/>
            <p:cNvSpPr>
              <a:spLocks/>
            </p:cNvSpPr>
            <p:nvPr userDrawn="1"/>
          </p:nvSpPr>
          <p:spPr bwMode="auto">
            <a:xfrm>
              <a:off x="1679" y="1208"/>
              <a:ext cx="217" cy="336"/>
            </a:xfrm>
            <a:custGeom>
              <a:avLst/>
              <a:gdLst>
                <a:gd name="T0" fmla="*/ 0 w 217"/>
                <a:gd name="T1" fmla="*/ 0 h 336"/>
                <a:gd name="T2" fmla="*/ 217 w 217"/>
                <a:gd name="T3" fmla="*/ 0 h 336"/>
                <a:gd name="T4" fmla="*/ 217 w 217"/>
                <a:gd name="T5" fmla="*/ 22 h 336"/>
                <a:gd name="T6" fmla="*/ 121 w 217"/>
                <a:gd name="T7" fmla="*/ 22 h 336"/>
                <a:gd name="T8" fmla="*/ 121 w 217"/>
                <a:gd name="T9" fmla="*/ 336 h 336"/>
                <a:gd name="T10" fmla="*/ 97 w 217"/>
                <a:gd name="T11" fmla="*/ 336 h 336"/>
                <a:gd name="T12" fmla="*/ 97 w 217"/>
                <a:gd name="T13" fmla="*/ 22 h 336"/>
                <a:gd name="T14" fmla="*/ 0 w 217"/>
                <a:gd name="T15" fmla="*/ 22 h 336"/>
                <a:gd name="T16" fmla="*/ 0 w 21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36">
                  <a:moveTo>
                    <a:pt x="0" y="0"/>
                  </a:moveTo>
                  <a:lnTo>
                    <a:pt x="217" y="0"/>
                  </a:lnTo>
                  <a:lnTo>
                    <a:pt x="217" y="22"/>
                  </a:lnTo>
                  <a:lnTo>
                    <a:pt x="121" y="22"/>
                  </a:lnTo>
                  <a:lnTo>
                    <a:pt x="121" y="336"/>
                  </a:lnTo>
                  <a:lnTo>
                    <a:pt x="97" y="336"/>
                  </a:lnTo>
                  <a:lnTo>
                    <a:pt x="97" y="22"/>
                  </a:lnTo>
                  <a:lnTo>
                    <a:pt x="0" y="2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7" name="Freeform 7"/>
            <p:cNvSpPr>
              <a:spLocks/>
            </p:cNvSpPr>
            <p:nvPr userDrawn="1"/>
          </p:nvSpPr>
          <p:spPr bwMode="auto">
            <a:xfrm>
              <a:off x="1949" y="1189"/>
              <a:ext cx="185" cy="355"/>
            </a:xfrm>
            <a:custGeom>
              <a:avLst/>
              <a:gdLst>
                <a:gd name="T0" fmla="*/ 0 w 185"/>
                <a:gd name="T1" fmla="*/ 0 h 355"/>
                <a:gd name="T2" fmla="*/ 21 w 185"/>
                <a:gd name="T3" fmla="*/ 0 h 355"/>
                <a:gd name="T4" fmla="*/ 21 w 185"/>
                <a:gd name="T5" fmla="*/ 158 h 355"/>
                <a:gd name="T6" fmla="*/ 23 w 185"/>
                <a:gd name="T7" fmla="*/ 158 h 355"/>
                <a:gd name="T8" fmla="*/ 39 w 185"/>
                <a:gd name="T9" fmla="*/ 136 h 355"/>
                <a:gd name="T10" fmla="*/ 56 w 185"/>
                <a:gd name="T11" fmla="*/ 121 h 355"/>
                <a:gd name="T12" fmla="*/ 80 w 185"/>
                <a:gd name="T13" fmla="*/ 113 h 355"/>
                <a:gd name="T14" fmla="*/ 105 w 185"/>
                <a:gd name="T15" fmla="*/ 109 h 355"/>
                <a:gd name="T16" fmla="*/ 129 w 185"/>
                <a:gd name="T17" fmla="*/ 113 h 355"/>
                <a:gd name="T18" fmla="*/ 148 w 185"/>
                <a:gd name="T19" fmla="*/ 121 h 355"/>
                <a:gd name="T20" fmla="*/ 164 w 185"/>
                <a:gd name="T21" fmla="*/ 134 h 355"/>
                <a:gd name="T22" fmla="*/ 176 w 185"/>
                <a:gd name="T23" fmla="*/ 154 h 355"/>
                <a:gd name="T24" fmla="*/ 181 w 185"/>
                <a:gd name="T25" fmla="*/ 177 h 355"/>
                <a:gd name="T26" fmla="*/ 185 w 185"/>
                <a:gd name="T27" fmla="*/ 207 h 355"/>
                <a:gd name="T28" fmla="*/ 185 w 185"/>
                <a:gd name="T29" fmla="*/ 355 h 355"/>
                <a:gd name="T30" fmla="*/ 164 w 185"/>
                <a:gd name="T31" fmla="*/ 355 h 355"/>
                <a:gd name="T32" fmla="*/ 164 w 185"/>
                <a:gd name="T33" fmla="*/ 211 h 355"/>
                <a:gd name="T34" fmla="*/ 162 w 185"/>
                <a:gd name="T35" fmla="*/ 185 h 355"/>
                <a:gd name="T36" fmla="*/ 156 w 185"/>
                <a:gd name="T37" fmla="*/ 164 h 355"/>
                <a:gd name="T38" fmla="*/ 148 w 185"/>
                <a:gd name="T39" fmla="*/ 148 h 355"/>
                <a:gd name="T40" fmla="*/ 134 w 185"/>
                <a:gd name="T41" fmla="*/ 138 h 355"/>
                <a:gd name="T42" fmla="*/ 119 w 185"/>
                <a:gd name="T43" fmla="*/ 131 h 355"/>
                <a:gd name="T44" fmla="*/ 99 w 185"/>
                <a:gd name="T45" fmla="*/ 129 h 355"/>
                <a:gd name="T46" fmla="*/ 78 w 185"/>
                <a:gd name="T47" fmla="*/ 132 h 355"/>
                <a:gd name="T48" fmla="*/ 60 w 185"/>
                <a:gd name="T49" fmla="*/ 140 h 355"/>
                <a:gd name="T50" fmla="*/ 43 w 185"/>
                <a:gd name="T51" fmla="*/ 154 h 355"/>
                <a:gd name="T52" fmla="*/ 31 w 185"/>
                <a:gd name="T53" fmla="*/ 173 h 355"/>
                <a:gd name="T54" fmla="*/ 23 w 185"/>
                <a:gd name="T55" fmla="*/ 197 h 355"/>
                <a:gd name="T56" fmla="*/ 21 w 185"/>
                <a:gd name="T57" fmla="*/ 222 h 355"/>
                <a:gd name="T58" fmla="*/ 21 w 185"/>
                <a:gd name="T59" fmla="*/ 355 h 355"/>
                <a:gd name="T60" fmla="*/ 0 w 185"/>
                <a:gd name="T61" fmla="*/ 355 h 355"/>
                <a:gd name="T62" fmla="*/ 0 w 185"/>
                <a:gd name="T6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5" h="355">
                  <a:moveTo>
                    <a:pt x="0" y="0"/>
                  </a:moveTo>
                  <a:lnTo>
                    <a:pt x="21" y="0"/>
                  </a:lnTo>
                  <a:lnTo>
                    <a:pt x="21" y="158"/>
                  </a:lnTo>
                  <a:lnTo>
                    <a:pt x="23" y="158"/>
                  </a:lnTo>
                  <a:lnTo>
                    <a:pt x="39" y="136"/>
                  </a:lnTo>
                  <a:lnTo>
                    <a:pt x="56" y="121"/>
                  </a:lnTo>
                  <a:lnTo>
                    <a:pt x="80" y="113"/>
                  </a:lnTo>
                  <a:lnTo>
                    <a:pt x="105" y="109"/>
                  </a:lnTo>
                  <a:lnTo>
                    <a:pt x="129" y="113"/>
                  </a:lnTo>
                  <a:lnTo>
                    <a:pt x="148" y="121"/>
                  </a:lnTo>
                  <a:lnTo>
                    <a:pt x="164" y="134"/>
                  </a:lnTo>
                  <a:lnTo>
                    <a:pt x="176" y="154"/>
                  </a:lnTo>
                  <a:lnTo>
                    <a:pt x="181" y="177"/>
                  </a:lnTo>
                  <a:lnTo>
                    <a:pt x="185" y="207"/>
                  </a:lnTo>
                  <a:lnTo>
                    <a:pt x="185" y="355"/>
                  </a:lnTo>
                  <a:lnTo>
                    <a:pt x="164" y="355"/>
                  </a:lnTo>
                  <a:lnTo>
                    <a:pt x="164" y="211"/>
                  </a:lnTo>
                  <a:lnTo>
                    <a:pt x="162" y="185"/>
                  </a:lnTo>
                  <a:lnTo>
                    <a:pt x="156" y="164"/>
                  </a:lnTo>
                  <a:lnTo>
                    <a:pt x="148" y="148"/>
                  </a:lnTo>
                  <a:lnTo>
                    <a:pt x="134" y="138"/>
                  </a:lnTo>
                  <a:lnTo>
                    <a:pt x="119" y="131"/>
                  </a:lnTo>
                  <a:lnTo>
                    <a:pt x="99" y="129"/>
                  </a:lnTo>
                  <a:lnTo>
                    <a:pt x="78" y="132"/>
                  </a:lnTo>
                  <a:lnTo>
                    <a:pt x="60" y="140"/>
                  </a:lnTo>
                  <a:lnTo>
                    <a:pt x="43" y="154"/>
                  </a:lnTo>
                  <a:lnTo>
                    <a:pt x="31" y="173"/>
                  </a:lnTo>
                  <a:lnTo>
                    <a:pt x="23" y="197"/>
                  </a:lnTo>
                  <a:lnTo>
                    <a:pt x="21" y="222"/>
                  </a:lnTo>
                  <a:lnTo>
                    <a:pt x="21" y="355"/>
                  </a:lnTo>
                  <a:lnTo>
                    <a:pt x="0" y="35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8" name="Freeform 8"/>
            <p:cNvSpPr>
              <a:spLocks noEditPoints="1"/>
            </p:cNvSpPr>
            <p:nvPr userDrawn="1"/>
          </p:nvSpPr>
          <p:spPr bwMode="auto">
            <a:xfrm>
              <a:off x="2189" y="1298"/>
              <a:ext cx="199" cy="252"/>
            </a:xfrm>
            <a:custGeom>
              <a:avLst/>
              <a:gdLst>
                <a:gd name="T0" fmla="*/ 106 w 199"/>
                <a:gd name="T1" fmla="*/ 20 h 252"/>
                <a:gd name="T2" fmla="*/ 84 w 199"/>
                <a:gd name="T3" fmla="*/ 23 h 252"/>
                <a:gd name="T4" fmla="*/ 67 w 199"/>
                <a:gd name="T5" fmla="*/ 29 h 252"/>
                <a:gd name="T6" fmla="*/ 51 w 199"/>
                <a:gd name="T7" fmla="*/ 43 h 252"/>
                <a:gd name="T8" fmla="*/ 37 w 199"/>
                <a:gd name="T9" fmla="*/ 61 h 252"/>
                <a:gd name="T10" fmla="*/ 27 w 199"/>
                <a:gd name="T11" fmla="*/ 82 h 252"/>
                <a:gd name="T12" fmla="*/ 23 w 199"/>
                <a:gd name="T13" fmla="*/ 107 h 252"/>
                <a:gd name="T14" fmla="*/ 178 w 199"/>
                <a:gd name="T15" fmla="*/ 107 h 252"/>
                <a:gd name="T16" fmla="*/ 174 w 199"/>
                <a:gd name="T17" fmla="*/ 82 h 252"/>
                <a:gd name="T18" fmla="*/ 168 w 199"/>
                <a:gd name="T19" fmla="*/ 61 h 252"/>
                <a:gd name="T20" fmla="*/ 156 w 199"/>
                <a:gd name="T21" fmla="*/ 43 h 252"/>
                <a:gd name="T22" fmla="*/ 143 w 199"/>
                <a:gd name="T23" fmla="*/ 29 h 252"/>
                <a:gd name="T24" fmla="*/ 127 w 199"/>
                <a:gd name="T25" fmla="*/ 23 h 252"/>
                <a:gd name="T26" fmla="*/ 106 w 199"/>
                <a:gd name="T27" fmla="*/ 20 h 252"/>
                <a:gd name="T28" fmla="*/ 108 w 199"/>
                <a:gd name="T29" fmla="*/ 0 h 252"/>
                <a:gd name="T30" fmla="*/ 135 w 199"/>
                <a:gd name="T31" fmla="*/ 4 h 252"/>
                <a:gd name="T32" fmla="*/ 156 w 199"/>
                <a:gd name="T33" fmla="*/ 14 h 252"/>
                <a:gd name="T34" fmla="*/ 176 w 199"/>
                <a:gd name="T35" fmla="*/ 31 h 252"/>
                <a:gd name="T36" fmla="*/ 190 w 199"/>
                <a:gd name="T37" fmla="*/ 55 h 252"/>
                <a:gd name="T38" fmla="*/ 197 w 199"/>
                <a:gd name="T39" fmla="*/ 84 h 252"/>
                <a:gd name="T40" fmla="*/ 199 w 199"/>
                <a:gd name="T41" fmla="*/ 117 h 252"/>
                <a:gd name="T42" fmla="*/ 199 w 199"/>
                <a:gd name="T43" fmla="*/ 127 h 252"/>
                <a:gd name="T44" fmla="*/ 22 w 199"/>
                <a:gd name="T45" fmla="*/ 127 h 252"/>
                <a:gd name="T46" fmla="*/ 25 w 199"/>
                <a:gd name="T47" fmla="*/ 158 h 252"/>
                <a:gd name="T48" fmla="*/ 31 w 199"/>
                <a:gd name="T49" fmla="*/ 184 h 252"/>
                <a:gd name="T50" fmla="*/ 45 w 199"/>
                <a:gd name="T51" fmla="*/ 205 h 252"/>
                <a:gd name="T52" fmla="*/ 63 w 199"/>
                <a:gd name="T53" fmla="*/ 221 h 252"/>
                <a:gd name="T54" fmla="*/ 82 w 199"/>
                <a:gd name="T55" fmla="*/ 228 h 252"/>
                <a:gd name="T56" fmla="*/ 108 w 199"/>
                <a:gd name="T57" fmla="*/ 232 h 252"/>
                <a:gd name="T58" fmla="*/ 135 w 199"/>
                <a:gd name="T59" fmla="*/ 228 h 252"/>
                <a:gd name="T60" fmla="*/ 160 w 199"/>
                <a:gd name="T61" fmla="*/ 219 h 252"/>
                <a:gd name="T62" fmla="*/ 186 w 199"/>
                <a:gd name="T63" fmla="*/ 203 h 252"/>
                <a:gd name="T64" fmla="*/ 186 w 199"/>
                <a:gd name="T65" fmla="*/ 226 h 252"/>
                <a:gd name="T66" fmla="*/ 160 w 199"/>
                <a:gd name="T67" fmla="*/ 240 h 252"/>
                <a:gd name="T68" fmla="*/ 133 w 199"/>
                <a:gd name="T69" fmla="*/ 250 h 252"/>
                <a:gd name="T70" fmla="*/ 104 w 199"/>
                <a:gd name="T71" fmla="*/ 252 h 252"/>
                <a:gd name="T72" fmla="*/ 74 w 199"/>
                <a:gd name="T73" fmla="*/ 248 h 252"/>
                <a:gd name="T74" fmla="*/ 49 w 199"/>
                <a:gd name="T75" fmla="*/ 236 h 252"/>
                <a:gd name="T76" fmla="*/ 27 w 199"/>
                <a:gd name="T77" fmla="*/ 219 h 252"/>
                <a:gd name="T78" fmla="*/ 12 w 199"/>
                <a:gd name="T79" fmla="*/ 193 h 252"/>
                <a:gd name="T80" fmla="*/ 2 w 199"/>
                <a:gd name="T81" fmla="*/ 162 h 252"/>
                <a:gd name="T82" fmla="*/ 0 w 199"/>
                <a:gd name="T83" fmla="*/ 125 h 252"/>
                <a:gd name="T84" fmla="*/ 4 w 199"/>
                <a:gd name="T85" fmla="*/ 92 h 252"/>
                <a:gd name="T86" fmla="*/ 14 w 199"/>
                <a:gd name="T87" fmla="*/ 61 h 252"/>
                <a:gd name="T88" fmla="*/ 29 w 199"/>
                <a:gd name="T89" fmla="*/ 35 h 252"/>
                <a:gd name="T90" fmla="*/ 53 w 199"/>
                <a:gd name="T91" fmla="*/ 16 h 252"/>
                <a:gd name="T92" fmla="*/ 78 w 199"/>
                <a:gd name="T93" fmla="*/ 4 h 252"/>
                <a:gd name="T94" fmla="*/ 108 w 199"/>
                <a:gd name="T9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252">
                  <a:moveTo>
                    <a:pt x="106" y="20"/>
                  </a:moveTo>
                  <a:lnTo>
                    <a:pt x="84" y="23"/>
                  </a:lnTo>
                  <a:lnTo>
                    <a:pt x="67" y="29"/>
                  </a:lnTo>
                  <a:lnTo>
                    <a:pt x="51" y="43"/>
                  </a:lnTo>
                  <a:lnTo>
                    <a:pt x="37" y="61"/>
                  </a:lnTo>
                  <a:lnTo>
                    <a:pt x="27" y="82"/>
                  </a:lnTo>
                  <a:lnTo>
                    <a:pt x="23" y="107"/>
                  </a:lnTo>
                  <a:lnTo>
                    <a:pt x="178" y="107"/>
                  </a:lnTo>
                  <a:lnTo>
                    <a:pt x="174" y="82"/>
                  </a:lnTo>
                  <a:lnTo>
                    <a:pt x="168" y="61"/>
                  </a:lnTo>
                  <a:lnTo>
                    <a:pt x="156" y="43"/>
                  </a:lnTo>
                  <a:lnTo>
                    <a:pt x="143" y="29"/>
                  </a:lnTo>
                  <a:lnTo>
                    <a:pt x="127" y="23"/>
                  </a:lnTo>
                  <a:lnTo>
                    <a:pt x="106" y="20"/>
                  </a:lnTo>
                  <a:close/>
                  <a:moveTo>
                    <a:pt x="108" y="0"/>
                  </a:moveTo>
                  <a:lnTo>
                    <a:pt x="135" y="4"/>
                  </a:lnTo>
                  <a:lnTo>
                    <a:pt x="156" y="14"/>
                  </a:lnTo>
                  <a:lnTo>
                    <a:pt x="176" y="31"/>
                  </a:lnTo>
                  <a:lnTo>
                    <a:pt x="190" y="55"/>
                  </a:lnTo>
                  <a:lnTo>
                    <a:pt x="197" y="84"/>
                  </a:lnTo>
                  <a:lnTo>
                    <a:pt x="199" y="117"/>
                  </a:lnTo>
                  <a:lnTo>
                    <a:pt x="199" y="127"/>
                  </a:lnTo>
                  <a:lnTo>
                    <a:pt x="22" y="127"/>
                  </a:lnTo>
                  <a:lnTo>
                    <a:pt x="25" y="158"/>
                  </a:lnTo>
                  <a:lnTo>
                    <a:pt x="31" y="184"/>
                  </a:lnTo>
                  <a:lnTo>
                    <a:pt x="45" y="205"/>
                  </a:lnTo>
                  <a:lnTo>
                    <a:pt x="63" y="221"/>
                  </a:lnTo>
                  <a:lnTo>
                    <a:pt x="82" y="228"/>
                  </a:lnTo>
                  <a:lnTo>
                    <a:pt x="108" y="232"/>
                  </a:lnTo>
                  <a:lnTo>
                    <a:pt x="135" y="228"/>
                  </a:lnTo>
                  <a:lnTo>
                    <a:pt x="160" y="219"/>
                  </a:lnTo>
                  <a:lnTo>
                    <a:pt x="186" y="203"/>
                  </a:lnTo>
                  <a:lnTo>
                    <a:pt x="186" y="226"/>
                  </a:lnTo>
                  <a:lnTo>
                    <a:pt x="160" y="240"/>
                  </a:lnTo>
                  <a:lnTo>
                    <a:pt x="133" y="250"/>
                  </a:lnTo>
                  <a:lnTo>
                    <a:pt x="104" y="252"/>
                  </a:lnTo>
                  <a:lnTo>
                    <a:pt x="74" y="248"/>
                  </a:lnTo>
                  <a:lnTo>
                    <a:pt x="49" y="236"/>
                  </a:lnTo>
                  <a:lnTo>
                    <a:pt x="27" y="219"/>
                  </a:lnTo>
                  <a:lnTo>
                    <a:pt x="12" y="193"/>
                  </a:lnTo>
                  <a:lnTo>
                    <a:pt x="2" y="162"/>
                  </a:lnTo>
                  <a:lnTo>
                    <a:pt x="0" y="125"/>
                  </a:lnTo>
                  <a:lnTo>
                    <a:pt x="4" y="92"/>
                  </a:lnTo>
                  <a:lnTo>
                    <a:pt x="14" y="61"/>
                  </a:lnTo>
                  <a:lnTo>
                    <a:pt x="29" y="35"/>
                  </a:lnTo>
                  <a:lnTo>
                    <a:pt x="53" y="16"/>
                  </a:lnTo>
                  <a:lnTo>
                    <a:pt x="78" y="4"/>
                  </a:lnTo>
                  <a:lnTo>
                    <a:pt x="10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9" name="Freeform 9"/>
            <p:cNvSpPr>
              <a:spLocks/>
            </p:cNvSpPr>
            <p:nvPr userDrawn="1"/>
          </p:nvSpPr>
          <p:spPr bwMode="auto">
            <a:xfrm>
              <a:off x="2561" y="1189"/>
              <a:ext cx="185" cy="355"/>
            </a:xfrm>
            <a:custGeom>
              <a:avLst/>
              <a:gdLst>
                <a:gd name="T0" fmla="*/ 0 w 185"/>
                <a:gd name="T1" fmla="*/ 0 h 355"/>
                <a:gd name="T2" fmla="*/ 21 w 185"/>
                <a:gd name="T3" fmla="*/ 0 h 355"/>
                <a:gd name="T4" fmla="*/ 21 w 185"/>
                <a:gd name="T5" fmla="*/ 158 h 355"/>
                <a:gd name="T6" fmla="*/ 21 w 185"/>
                <a:gd name="T7" fmla="*/ 158 h 355"/>
                <a:gd name="T8" fmla="*/ 39 w 185"/>
                <a:gd name="T9" fmla="*/ 136 h 355"/>
                <a:gd name="T10" fmla="*/ 56 w 185"/>
                <a:gd name="T11" fmla="*/ 121 h 355"/>
                <a:gd name="T12" fmla="*/ 80 w 185"/>
                <a:gd name="T13" fmla="*/ 113 h 355"/>
                <a:gd name="T14" fmla="*/ 105 w 185"/>
                <a:gd name="T15" fmla="*/ 109 h 355"/>
                <a:gd name="T16" fmla="*/ 129 w 185"/>
                <a:gd name="T17" fmla="*/ 113 h 355"/>
                <a:gd name="T18" fmla="*/ 148 w 185"/>
                <a:gd name="T19" fmla="*/ 121 h 355"/>
                <a:gd name="T20" fmla="*/ 164 w 185"/>
                <a:gd name="T21" fmla="*/ 134 h 355"/>
                <a:gd name="T22" fmla="*/ 175 w 185"/>
                <a:gd name="T23" fmla="*/ 154 h 355"/>
                <a:gd name="T24" fmla="*/ 181 w 185"/>
                <a:gd name="T25" fmla="*/ 177 h 355"/>
                <a:gd name="T26" fmla="*/ 185 w 185"/>
                <a:gd name="T27" fmla="*/ 207 h 355"/>
                <a:gd name="T28" fmla="*/ 185 w 185"/>
                <a:gd name="T29" fmla="*/ 355 h 355"/>
                <a:gd name="T30" fmla="*/ 162 w 185"/>
                <a:gd name="T31" fmla="*/ 355 h 355"/>
                <a:gd name="T32" fmla="*/ 162 w 185"/>
                <a:gd name="T33" fmla="*/ 211 h 355"/>
                <a:gd name="T34" fmla="*/ 162 w 185"/>
                <a:gd name="T35" fmla="*/ 185 h 355"/>
                <a:gd name="T36" fmla="*/ 156 w 185"/>
                <a:gd name="T37" fmla="*/ 164 h 355"/>
                <a:gd name="T38" fmla="*/ 148 w 185"/>
                <a:gd name="T39" fmla="*/ 148 h 355"/>
                <a:gd name="T40" fmla="*/ 134 w 185"/>
                <a:gd name="T41" fmla="*/ 138 h 355"/>
                <a:gd name="T42" fmla="*/ 119 w 185"/>
                <a:gd name="T43" fmla="*/ 131 h 355"/>
                <a:gd name="T44" fmla="*/ 99 w 185"/>
                <a:gd name="T45" fmla="*/ 129 h 355"/>
                <a:gd name="T46" fmla="*/ 78 w 185"/>
                <a:gd name="T47" fmla="*/ 132 h 355"/>
                <a:gd name="T48" fmla="*/ 60 w 185"/>
                <a:gd name="T49" fmla="*/ 140 h 355"/>
                <a:gd name="T50" fmla="*/ 43 w 185"/>
                <a:gd name="T51" fmla="*/ 154 h 355"/>
                <a:gd name="T52" fmla="*/ 31 w 185"/>
                <a:gd name="T53" fmla="*/ 173 h 355"/>
                <a:gd name="T54" fmla="*/ 23 w 185"/>
                <a:gd name="T55" fmla="*/ 197 h 355"/>
                <a:gd name="T56" fmla="*/ 21 w 185"/>
                <a:gd name="T57" fmla="*/ 222 h 355"/>
                <a:gd name="T58" fmla="*/ 21 w 185"/>
                <a:gd name="T59" fmla="*/ 355 h 355"/>
                <a:gd name="T60" fmla="*/ 0 w 185"/>
                <a:gd name="T61" fmla="*/ 355 h 355"/>
                <a:gd name="T62" fmla="*/ 0 w 185"/>
                <a:gd name="T6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5" h="355">
                  <a:moveTo>
                    <a:pt x="0" y="0"/>
                  </a:moveTo>
                  <a:lnTo>
                    <a:pt x="21" y="0"/>
                  </a:lnTo>
                  <a:lnTo>
                    <a:pt x="21" y="158"/>
                  </a:lnTo>
                  <a:lnTo>
                    <a:pt x="21" y="158"/>
                  </a:lnTo>
                  <a:lnTo>
                    <a:pt x="39" y="136"/>
                  </a:lnTo>
                  <a:lnTo>
                    <a:pt x="56" y="121"/>
                  </a:lnTo>
                  <a:lnTo>
                    <a:pt x="80" y="113"/>
                  </a:lnTo>
                  <a:lnTo>
                    <a:pt x="105" y="109"/>
                  </a:lnTo>
                  <a:lnTo>
                    <a:pt x="129" y="113"/>
                  </a:lnTo>
                  <a:lnTo>
                    <a:pt x="148" y="121"/>
                  </a:lnTo>
                  <a:lnTo>
                    <a:pt x="164" y="134"/>
                  </a:lnTo>
                  <a:lnTo>
                    <a:pt x="175" y="154"/>
                  </a:lnTo>
                  <a:lnTo>
                    <a:pt x="181" y="177"/>
                  </a:lnTo>
                  <a:lnTo>
                    <a:pt x="185" y="207"/>
                  </a:lnTo>
                  <a:lnTo>
                    <a:pt x="185" y="355"/>
                  </a:lnTo>
                  <a:lnTo>
                    <a:pt x="162" y="355"/>
                  </a:lnTo>
                  <a:lnTo>
                    <a:pt x="162" y="211"/>
                  </a:lnTo>
                  <a:lnTo>
                    <a:pt x="162" y="185"/>
                  </a:lnTo>
                  <a:lnTo>
                    <a:pt x="156" y="164"/>
                  </a:lnTo>
                  <a:lnTo>
                    <a:pt x="148" y="148"/>
                  </a:lnTo>
                  <a:lnTo>
                    <a:pt x="134" y="138"/>
                  </a:lnTo>
                  <a:lnTo>
                    <a:pt x="119" y="131"/>
                  </a:lnTo>
                  <a:lnTo>
                    <a:pt x="99" y="129"/>
                  </a:lnTo>
                  <a:lnTo>
                    <a:pt x="78" y="132"/>
                  </a:lnTo>
                  <a:lnTo>
                    <a:pt x="60" y="140"/>
                  </a:lnTo>
                  <a:lnTo>
                    <a:pt x="43" y="154"/>
                  </a:lnTo>
                  <a:lnTo>
                    <a:pt x="31" y="173"/>
                  </a:lnTo>
                  <a:lnTo>
                    <a:pt x="23" y="197"/>
                  </a:lnTo>
                  <a:lnTo>
                    <a:pt x="21" y="222"/>
                  </a:lnTo>
                  <a:lnTo>
                    <a:pt x="21" y="355"/>
                  </a:lnTo>
                  <a:lnTo>
                    <a:pt x="0" y="35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0" name="Freeform 10"/>
            <p:cNvSpPr>
              <a:spLocks/>
            </p:cNvSpPr>
            <p:nvPr userDrawn="1"/>
          </p:nvSpPr>
          <p:spPr bwMode="auto">
            <a:xfrm>
              <a:off x="2813" y="1304"/>
              <a:ext cx="185" cy="246"/>
            </a:xfrm>
            <a:custGeom>
              <a:avLst/>
              <a:gdLst>
                <a:gd name="T0" fmla="*/ 0 w 185"/>
                <a:gd name="T1" fmla="*/ 0 h 246"/>
                <a:gd name="T2" fmla="*/ 21 w 185"/>
                <a:gd name="T3" fmla="*/ 0 h 246"/>
                <a:gd name="T4" fmla="*/ 21 w 185"/>
                <a:gd name="T5" fmla="*/ 133 h 246"/>
                <a:gd name="T6" fmla="*/ 23 w 185"/>
                <a:gd name="T7" fmla="*/ 162 h 246"/>
                <a:gd name="T8" fmla="*/ 29 w 185"/>
                <a:gd name="T9" fmla="*/ 187 h 246"/>
                <a:gd name="T10" fmla="*/ 37 w 185"/>
                <a:gd name="T11" fmla="*/ 205 h 246"/>
                <a:gd name="T12" fmla="*/ 51 w 185"/>
                <a:gd name="T13" fmla="*/ 217 h 246"/>
                <a:gd name="T14" fmla="*/ 66 w 185"/>
                <a:gd name="T15" fmla="*/ 224 h 246"/>
                <a:gd name="T16" fmla="*/ 88 w 185"/>
                <a:gd name="T17" fmla="*/ 226 h 246"/>
                <a:gd name="T18" fmla="*/ 109 w 185"/>
                <a:gd name="T19" fmla="*/ 224 h 246"/>
                <a:gd name="T20" fmla="*/ 127 w 185"/>
                <a:gd name="T21" fmla="*/ 215 h 246"/>
                <a:gd name="T22" fmla="*/ 142 w 185"/>
                <a:gd name="T23" fmla="*/ 201 h 246"/>
                <a:gd name="T24" fmla="*/ 154 w 185"/>
                <a:gd name="T25" fmla="*/ 183 h 246"/>
                <a:gd name="T26" fmla="*/ 160 w 185"/>
                <a:gd name="T27" fmla="*/ 162 h 246"/>
                <a:gd name="T28" fmla="*/ 164 w 185"/>
                <a:gd name="T29" fmla="*/ 137 h 246"/>
                <a:gd name="T30" fmla="*/ 164 w 185"/>
                <a:gd name="T31" fmla="*/ 0 h 246"/>
                <a:gd name="T32" fmla="*/ 185 w 185"/>
                <a:gd name="T33" fmla="*/ 0 h 246"/>
                <a:gd name="T34" fmla="*/ 185 w 185"/>
                <a:gd name="T35" fmla="*/ 240 h 246"/>
                <a:gd name="T36" fmla="*/ 164 w 185"/>
                <a:gd name="T37" fmla="*/ 240 h 246"/>
                <a:gd name="T38" fmla="*/ 164 w 185"/>
                <a:gd name="T39" fmla="*/ 197 h 246"/>
                <a:gd name="T40" fmla="*/ 162 w 185"/>
                <a:gd name="T41" fmla="*/ 197 h 246"/>
                <a:gd name="T42" fmla="*/ 148 w 185"/>
                <a:gd name="T43" fmla="*/ 219 h 246"/>
                <a:gd name="T44" fmla="*/ 131 w 185"/>
                <a:gd name="T45" fmla="*/ 234 h 246"/>
                <a:gd name="T46" fmla="*/ 109 w 185"/>
                <a:gd name="T47" fmla="*/ 244 h 246"/>
                <a:gd name="T48" fmla="*/ 86 w 185"/>
                <a:gd name="T49" fmla="*/ 246 h 246"/>
                <a:gd name="T50" fmla="*/ 54 w 185"/>
                <a:gd name="T51" fmla="*/ 242 h 246"/>
                <a:gd name="T52" fmla="*/ 31 w 185"/>
                <a:gd name="T53" fmla="*/ 228 h 246"/>
                <a:gd name="T54" fmla="*/ 13 w 185"/>
                <a:gd name="T55" fmla="*/ 207 h 246"/>
                <a:gd name="T56" fmla="*/ 4 w 185"/>
                <a:gd name="T57" fmla="*/ 178 h 246"/>
                <a:gd name="T58" fmla="*/ 0 w 185"/>
                <a:gd name="T59" fmla="*/ 138 h 246"/>
                <a:gd name="T60" fmla="*/ 0 w 185"/>
                <a:gd name="T6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46">
                  <a:moveTo>
                    <a:pt x="0" y="0"/>
                  </a:moveTo>
                  <a:lnTo>
                    <a:pt x="21" y="0"/>
                  </a:lnTo>
                  <a:lnTo>
                    <a:pt x="21" y="133"/>
                  </a:lnTo>
                  <a:lnTo>
                    <a:pt x="23" y="162"/>
                  </a:lnTo>
                  <a:lnTo>
                    <a:pt x="29" y="187"/>
                  </a:lnTo>
                  <a:lnTo>
                    <a:pt x="37" y="205"/>
                  </a:lnTo>
                  <a:lnTo>
                    <a:pt x="51" y="217"/>
                  </a:lnTo>
                  <a:lnTo>
                    <a:pt x="66" y="224"/>
                  </a:lnTo>
                  <a:lnTo>
                    <a:pt x="88" y="226"/>
                  </a:lnTo>
                  <a:lnTo>
                    <a:pt x="109" y="224"/>
                  </a:lnTo>
                  <a:lnTo>
                    <a:pt x="127" y="215"/>
                  </a:lnTo>
                  <a:lnTo>
                    <a:pt x="142" y="201"/>
                  </a:lnTo>
                  <a:lnTo>
                    <a:pt x="154" y="183"/>
                  </a:lnTo>
                  <a:lnTo>
                    <a:pt x="160" y="162"/>
                  </a:lnTo>
                  <a:lnTo>
                    <a:pt x="164" y="137"/>
                  </a:lnTo>
                  <a:lnTo>
                    <a:pt x="164" y="0"/>
                  </a:lnTo>
                  <a:lnTo>
                    <a:pt x="185" y="0"/>
                  </a:lnTo>
                  <a:lnTo>
                    <a:pt x="185" y="240"/>
                  </a:lnTo>
                  <a:lnTo>
                    <a:pt x="164" y="240"/>
                  </a:lnTo>
                  <a:lnTo>
                    <a:pt x="164" y="197"/>
                  </a:lnTo>
                  <a:lnTo>
                    <a:pt x="162" y="197"/>
                  </a:lnTo>
                  <a:lnTo>
                    <a:pt x="148" y="219"/>
                  </a:lnTo>
                  <a:lnTo>
                    <a:pt x="131" y="234"/>
                  </a:lnTo>
                  <a:lnTo>
                    <a:pt x="109" y="244"/>
                  </a:lnTo>
                  <a:lnTo>
                    <a:pt x="86" y="246"/>
                  </a:lnTo>
                  <a:lnTo>
                    <a:pt x="54" y="242"/>
                  </a:lnTo>
                  <a:lnTo>
                    <a:pt x="31" y="228"/>
                  </a:lnTo>
                  <a:lnTo>
                    <a:pt x="13" y="207"/>
                  </a:lnTo>
                  <a:lnTo>
                    <a:pt x="4" y="178"/>
                  </a:lnTo>
                  <a:lnTo>
                    <a:pt x="0" y="13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1" name="Freeform 11"/>
            <p:cNvSpPr>
              <a:spLocks/>
            </p:cNvSpPr>
            <p:nvPr userDrawn="1"/>
          </p:nvSpPr>
          <p:spPr bwMode="auto">
            <a:xfrm>
              <a:off x="3075" y="1298"/>
              <a:ext cx="322" cy="246"/>
            </a:xfrm>
            <a:custGeom>
              <a:avLst/>
              <a:gdLst>
                <a:gd name="T0" fmla="*/ 96 w 322"/>
                <a:gd name="T1" fmla="*/ 0 h 246"/>
                <a:gd name="T2" fmla="*/ 119 w 322"/>
                <a:gd name="T3" fmla="*/ 4 h 246"/>
                <a:gd name="T4" fmla="*/ 140 w 322"/>
                <a:gd name="T5" fmla="*/ 16 h 246"/>
                <a:gd name="T6" fmla="*/ 156 w 322"/>
                <a:gd name="T7" fmla="*/ 33 h 246"/>
                <a:gd name="T8" fmla="*/ 166 w 322"/>
                <a:gd name="T9" fmla="*/ 55 h 246"/>
                <a:gd name="T10" fmla="*/ 180 w 322"/>
                <a:gd name="T11" fmla="*/ 33 h 246"/>
                <a:gd name="T12" fmla="*/ 199 w 322"/>
                <a:gd name="T13" fmla="*/ 16 h 246"/>
                <a:gd name="T14" fmla="*/ 221 w 322"/>
                <a:gd name="T15" fmla="*/ 4 h 246"/>
                <a:gd name="T16" fmla="*/ 244 w 322"/>
                <a:gd name="T17" fmla="*/ 0 h 246"/>
                <a:gd name="T18" fmla="*/ 271 w 322"/>
                <a:gd name="T19" fmla="*/ 4 h 246"/>
                <a:gd name="T20" fmla="*/ 295 w 322"/>
                <a:gd name="T21" fmla="*/ 16 h 246"/>
                <a:gd name="T22" fmla="*/ 311 w 322"/>
                <a:gd name="T23" fmla="*/ 35 h 246"/>
                <a:gd name="T24" fmla="*/ 320 w 322"/>
                <a:gd name="T25" fmla="*/ 63 h 246"/>
                <a:gd name="T26" fmla="*/ 322 w 322"/>
                <a:gd name="T27" fmla="*/ 98 h 246"/>
                <a:gd name="T28" fmla="*/ 322 w 322"/>
                <a:gd name="T29" fmla="*/ 246 h 246"/>
                <a:gd name="T30" fmla="*/ 301 w 322"/>
                <a:gd name="T31" fmla="*/ 246 h 246"/>
                <a:gd name="T32" fmla="*/ 301 w 322"/>
                <a:gd name="T33" fmla="*/ 102 h 246"/>
                <a:gd name="T34" fmla="*/ 299 w 322"/>
                <a:gd name="T35" fmla="*/ 76 h 246"/>
                <a:gd name="T36" fmla="*/ 295 w 322"/>
                <a:gd name="T37" fmla="*/ 55 h 246"/>
                <a:gd name="T38" fmla="*/ 287 w 322"/>
                <a:gd name="T39" fmla="*/ 39 h 246"/>
                <a:gd name="T40" fmla="*/ 277 w 322"/>
                <a:gd name="T41" fmla="*/ 29 h 246"/>
                <a:gd name="T42" fmla="*/ 262 w 322"/>
                <a:gd name="T43" fmla="*/ 22 h 246"/>
                <a:gd name="T44" fmla="*/ 242 w 322"/>
                <a:gd name="T45" fmla="*/ 20 h 246"/>
                <a:gd name="T46" fmla="*/ 225 w 322"/>
                <a:gd name="T47" fmla="*/ 23 h 246"/>
                <a:gd name="T48" fmla="*/ 207 w 322"/>
                <a:gd name="T49" fmla="*/ 31 h 246"/>
                <a:gd name="T50" fmla="*/ 193 w 322"/>
                <a:gd name="T51" fmla="*/ 45 h 246"/>
                <a:gd name="T52" fmla="*/ 182 w 322"/>
                <a:gd name="T53" fmla="*/ 63 h 246"/>
                <a:gd name="T54" fmla="*/ 174 w 322"/>
                <a:gd name="T55" fmla="*/ 84 h 246"/>
                <a:gd name="T56" fmla="*/ 172 w 322"/>
                <a:gd name="T57" fmla="*/ 105 h 246"/>
                <a:gd name="T58" fmla="*/ 172 w 322"/>
                <a:gd name="T59" fmla="*/ 246 h 246"/>
                <a:gd name="T60" fmla="*/ 150 w 322"/>
                <a:gd name="T61" fmla="*/ 246 h 246"/>
                <a:gd name="T62" fmla="*/ 150 w 322"/>
                <a:gd name="T63" fmla="*/ 100 h 246"/>
                <a:gd name="T64" fmla="*/ 148 w 322"/>
                <a:gd name="T65" fmla="*/ 72 h 246"/>
                <a:gd name="T66" fmla="*/ 140 w 322"/>
                <a:gd name="T67" fmla="*/ 49 h 246"/>
                <a:gd name="T68" fmla="*/ 129 w 322"/>
                <a:gd name="T69" fmla="*/ 33 h 246"/>
                <a:gd name="T70" fmla="*/ 111 w 322"/>
                <a:gd name="T71" fmla="*/ 23 h 246"/>
                <a:gd name="T72" fmla="*/ 90 w 322"/>
                <a:gd name="T73" fmla="*/ 20 h 246"/>
                <a:gd name="T74" fmla="*/ 72 w 322"/>
                <a:gd name="T75" fmla="*/ 23 h 246"/>
                <a:gd name="T76" fmla="*/ 54 w 322"/>
                <a:gd name="T77" fmla="*/ 31 h 246"/>
                <a:gd name="T78" fmla="*/ 41 w 322"/>
                <a:gd name="T79" fmla="*/ 45 h 246"/>
                <a:gd name="T80" fmla="*/ 29 w 322"/>
                <a:gd name="T81" fmla="*/ 63 h 246"/>
                <a:gd name="T82" fmla="*/ 23 w 322"/>
                <a:gd name="T83" fmla="*/ 84 h 246"/>
                <a:gd name="T84" fmla="*/ 21 w 322"/>
                <a:gd name="T85" fmla="*/ 107 h 246"/>
                <a:gd name="T86" fmla="*/ 21 w 322"/>
                <a:gd name="T87" fmla="*/ 246 h 246"/>
                <a:gd name="T88" fmla="*/ 0 w 322"/>
                <a:gd name="T89" fmla="*/ 246 h 246"/>
                <a:gd name="T90" fmla="*/ 0 w 322"/>
                <a:gd name="T91" fmla="*/ 6 h 246"/>
                <a:gd name="T92" fmla="*/ 21 w 322"/>
                <a:gd name="T93" fmla="*/ 6 h 246"/>
                <a:gd name="T94" fmla="*/ 21 w 322"/>
                <a:gd name="T95" fmla="*/ 47 h 246"/>
                <a:gd name="T96" fmla="*/ 23 w 322"/>
                <a:gd name="T97" fmla="*/ 47 h 246"/>
                <a:gd name="T98" fmla="*/ 41 w 322"/>
                <a:gd name="T99" fmla="*/ 22 h 246"/>
                <a:gd name="T100" fmla="*/ 66 w 322"/>
                <a:gd name="T101" fmla="*/ 6 h 246"/>
                <a:gd name="T102" fmla="*/ 96 w 322"/>
                <a:gd name="T10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2" h="246">
                  <a:moveTo>
                    <a:pt x="96" y="0"/>
                  </a:moveTo>
                  <a:lnTo>
                    <a:pt x="119" y="4"/>
                  </a:lnTo>
                  <a:lnTo>
                    <a:pt x="140" y="16"/>
                  </a:lnTo>
                  <a:lnTo>
                    <a:pt x="156" y="33"/>
                  </a:lnTo>
                  <a:lnTo>
                    <a:pt x="166" y="55"/>
                  </a:lnTo>
                  <a:lnTo>
                    <a:pt x="180" y="33"/>
                  </a:lnTo>
                  <a:lnTo>
                    <a:pt x="199" y="16"/>
                  </a:lnTo>
                  <a:lnTo>
                    <a:pt x="221" y="4"/>
                  </a:lnTo>
                  <a:lnTo>
                    <a:pt x="244" y="0"/>
                  </a:lnTo>
                  <a:lnTo>
                    <a:pt x="271" y="4"/>
                  </a:lnTo>
                  <a:lnTo>
                    <a:pt x="295" y="16"/>
                  </a:lnTo>
                  <a:lnTo>
                    <a:pt x="311" y="35"/>
                  </a:lnTo>
                  <a:lnTo>
                    <a:pt x="320" y="63"/>
                  </a:lnTo>
                  <a:lnTo>
                    <a:pt x="322" y="98"/>
                  </a:lnTo>
                  <a:lnTo>
                    <a:pt x="322" y="246"/>
                  </a:lnTo>
                  <a:lnTo>
                    <a:pt x="301" y="246"/>
                  </a:lnTo>
                  <a:lnTo>
                    <a:pt x="301" y="102"/>
                  </a:lnTo>
                  <a:lnTo>
                    <a:pt x="299" y="76"/>
                  </a:lnTo>
                  <a:lnTo>
                    <a:pt x="295" y="55"/>
                  </a:lnTo>
                  <a:lnTo>
                    <a:pt x="287" y="39"/>
                  </a:lnTo>
                  <a:lnTo>
                    <a:pt x="277" y="29"/>
                  </a:lnTo>
                  <a:lnTo>
                    <a:pt x="262" y="22"/>
                  </a:lnTo>
                  <a:lnTo>
                    <a:pt x="242" y="20"/>
                  </a:lnTo>
                  <a:lnTo>
                    <a:pt x="225" y="23"/>
                  </a:lnTo>
                  <a:lnTo>
                    <a:pt x="207" y="31"/>
                  </a:lnTo>
                  <a:lnTo>
                    <a:pt x="193" y="45"/>
                  </a:lnTo>
                  <a:lnTo>
                    <a:pt x="182" y="63"/>
                  </a:lnTo>
                  <a:lnTo>
                    <a:pt x="174" y="84"/>
                  </a:lnTo>
                  <a:lnTo>
                    <a:pt x="172" y="105"/>
                  </a:lnTo>
                  <a:lnTo>
                    <a:pt x="172" y="246"/>
                  </a:lnTo>
                  <a:lnTo>
                    <a:pt x="150" y="246"/>
                  </a:lnTo>
                  <a:lnTo>
                    <a:pt x="150" y="100"/>
                  </a:lnTo>
                  <a:lnTo>
                    <a:pt x="148" y="72"/>
                  </a:lnTo>
                  <a:lnTo>
                    <a:pt x="140" y="49"/>
                  </a:lnTo>
                  <a:lnTo>
                    <a:pt x="129" y="33"/>
                  </a:lnTo>
                  <a:lnTo>
                    <a:pt x="111" y="23"/>
                  </a:lnTo>
                  <a:lnTo>
                    <a:pt x="90" y="20"/>
                  </a:lnTo>
                  <a:lnTo>
                    <a:pt x="72" y="23"/>
                  </a:lnTo>
                  <a:lnTo>
                    <a:pt x="54" y="31"/>
                  </a:lnTo>
                  <a:lnTo>
                    <a:pt x="41" y="45"/>
                  </a:lnTo>
                  <a:lnTo>
                    <a:pt x="29" y="63"/>
                  </a:lnTo>
                  <a:lnTo>
                    <a:pt x="23" y="84"/>
                  </a:lnTo>
                  <a:lnTo>
                    <a:pt x="21" y="107"/>
                  </a:lnTo>
                  <a:lnTo>
                    <a:pt x="21" y="246"/>
                  </a:lnTo>
                  <a:lnTo>
                    <a:pt x="0" y="246"/>
                  </a:lnTo>
                  <a:lnTo>
                    <a:pt x="0" y="6"/>
                  </a:lnTo>
                  <a:lnTo>
                    <a:pt x="21" y="6"/>
                  </a:lnTo>
                  <a:lnTo>
                    <a:pt x="21" y="47"/>
                  </a:lnTo>
                  <a:lnTo>
                    <a:pt x="23" y="47"/>
                  </a:lnTo>
                  <a:lnTo>
                    <a:pt x="41" y="22"/>
                  </a:lnTo>
                  <a:lnTo>
                    <a:pt x="66" y="6"/>
                  </a:lnTo>
                  <a:lnTo>
                    <a:pt x="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2" name="Freeform 12"/>
            <p:cNvSpPr>
              <a:spLocks noEditPoints="1"/>
            </p:cNvSpPr>
            <p:nvPr userDrawn="1"/>
          </p:nvSpPr>
          <p:spPr bwMode="auto">
            <a:xfrm>
              <a:off x="3456" y="1298"/>
              <a:ext cx="180" cy="252"/>
            </a:xfrm>
            <a:custGeom>
              <a:avLst/>
              <a:gdLst>
                <a:gd name="T0" fmla="*/ 156 w 180"/>
                <a:gd name="T1" fmla="*/ 117 h 252"/>
                <a:gd name="T2" fmla="*/ 92 w 180"/>
                <a:gd name="T3" fmla="*/ 127 h 252"/>
                <a:gd name="T4" fmla="*/ 66 w 180"/>
                <a:gd name="T5" fmla="*/ 131 h 252"/>
                <a:gd name="T6" fmla="*/ 49 w 180"/>
                <a:gd name="T7" fmla="*/ 137 h 252"/>
                <a:gd name="T8" fmla="*/ 37 w 180"/>
                <a:gd name="T9" fmla="*/ 144 h 252"/>
                <a:gd name="T10" fmla="*/ 27 w 180"/>
                <a:gd name="T11" fmla="*/ 160 h 252"/>
                <a:gd name="T12" fmla="*/ 23 w 180"/>
                <a:gd name="T13" fmla="*/ 184 h 252"/>
                <a:gd name="T14" fmla="*/ 27 w 180"/>
                <a:gd name="T15" fmla="*/ 203 h 252"/>
                <a:gd name="T16" fmla="*/ 37 w 180"/>
                <a:gd name="T17" fmla="*/ 219 h 252"/>
                <a:gd name="T18" fmla="*/ 55 w 180"/>
                <a:gd name="T19" fmla="*/ 228 h 252"/>
                <a:gd name="T20" fmla="*/ 76 w 180"/>
                <a:gd name="T21" fmla="*/ 232 h 252"/>
                <a:gd name="T22" fmla="*/ 98 w 180"/>
                <a:gd name="T23" fmla="*/ 230 h 252"/>
                <a:gd name="T24" fmla="*/ 117 w 180"/>
                <a:gd name="T25" fmla="*/ 221 h 252"/>
                <a:gd name="T26" fmla="*/ 135 w 180"/>
                <a:gd name="T27" fmla="*/ 207 h 252"/>
                <a:gd name="T28" fmla="*/ 147 w 180"/>
                <a:gd name="T29" fmla="*/ 187 h 252"/>
                <a:gd name="T30" fmla="*/ 154 w 180"/>
                <a:gd name="T31" fmla="*/ 166 h 252"/>
                <a:gd name="T32" fmla="*/ 156 w 180"/>
                <a:gd name="T33" fmla="*/ 141 h 252"/>
                <a:gd name="T34" fmla="*/ 156 w 180"/>
                <a:gd name="T35" fmla="*/ 117 h 252"/>
                <a:gd name="T36" fmla="*/ 102 w 180"/>
                <a:gd name="T37" fmla="*/ 0 h 252"/>
                <a:gd name="T38" fmla="*/ 125 w 180"/>
                <a:gd name="T39" fmla="*/ 2 h 252"/>
                <a:gd name="T40" fmla="*/ 143 w 180"/>
                <a:gd name="T41" fmla="*/ 10 h 252"/>
                <a:gd name="T42" fmla="*/ 158 w 180"/>
                <a:gd name="T43" fmla="*/ 23 h 252"/>
                <a:gd name="T44" fmla="*/ 170 w 180"/>
                <a:gd name="T45" fmla="*/ 41 h 252"/>
                <a:gd name="T46" fmla="*/ 176 w 180"/>
                <a:gd name="T47" fmla="*/ 63 h 252"/>
                <a:gd name="T48" fmla="*/ 180 w 180"/>
                <a:gd name="T49" fmla="*/ 90 h 252"/>
                <a:gd name="T50" fmla="*/ 180 w 180"/>
                <a:gd name="T51" fmla="*/ 246 h 252"/>
                <a:gd name="T52" fmla="*/ 156 w 180"/>
                <a:gd name="T53" fmla="*/ 246 h 252"/>
                <a:gd name="T54" fmla="*/ 156 w 180"/>
                <a:gd name="T55" fmla="*/ 197 h 252"/>
                <a:gd name="T56" fmla="*/ 156 w 180"/>
                <a:gd name="T57" fmla="*/ 197 h 252"/>
                <a:gd name="T58" fmla="*/ 143 w 180"/>
                <a:gd name="T59" fmla="*/ 221 h 252"/>
                <a:gd name="T60" fmla="*/ 123 w 180"/>
                <a:gd name="T61" fmla="*/ 238 h 252"/>
                <a:gd name="T62" fmla="*/ 100 w 180"/>
                <a:gd name="T63" fmla="*/ 248 h 252"/>
                <a:gd name="T64" fmla="*/ 74 w 180"/>
                <a:gd name="T65" fmla="*/ 252 h 252"/>
                <a:gd name="T66" fmla="*/ 53 w 180"/>
                <a:gd name="T67" fmla="*/ 250 h 252"/>
                <a:gd name="T68" fmla="*/ 35 w 180"/>
                <a:gd name="T69" fmla="*/ 244 h 252"/>
                <a:gd name="T70" fmla="*/ 21 w 180"/>
                <a:gd name="T71" fmla="*/ 232 h 252"/>
                <a:gd name="T72" fmla="*/ 10 w 180"/>
                <a:gd name="T73" fmla="*/ 219 h 252"/>
                <a:gd name="T74" fmla="*/ 2 w 180"/>
                <a:gd name="T75" fmla="*/ 203 h 252"/>
                <a:gd name="T76" fmla="*/ 0 w 180"/>
                <a:gd name="T77" fmla="*/ 184 h 252"/>
                <a:gd name="T78" fmla="*/ 4 w 180"/>
                <a:gd name="T79" fmla="*/ 162 h 252"/>
                <a:gd name="T80" fmla="*/ 14 w 180"/>
                <a:gd name="T81" fmla="*/ 143 h 252"/>
                <a:gd name="T82" fmla="*/ 29 w 180"/>
                <a:gd name="T83" fmla="*/ 127 h 252"/>
                <a:gd name="T84" fmla="*/ 53 w 180"/>
                <a:gd name="T85" fmla="*/ 115 h 252"/>
                <a:gd name="T86" fmla="*/ 84 w 180"/>
                <a:gd name="T87" fmla="*/ 109 h 252"/>
                <a:gd name="T88" fmla="*/ 156 w 180"/>
                <a:gd name="T89" fmla="*/ 98 h 252"/>
                <a:gd name="T90" fmla="*/ 154 w 180"/>
                <a:gd name="T91" fmla="*/ 70 h 252"/>
                <a:gd name="T92" fmla="*/ 149 w 180"/>
                <a:gd name="T93" fmla="*/ 49 h 252"/>
                <a:gd name="T94" fmla="*/ 137 w 180"/>
                <a:gd name="T95" fmla="*/ 33 h 252"/>
                <a:gd name="T96" fmla="*/ 119 w 180"/>
                <a:gd name="T97" fmla="*/ 23 h 252"/>
                <a:gd name="T98" fmla="*/ 100 w 180"/>
                <a:gd name="T99" fmla="*/ 20 h 252"/>
                <a:gd name="T100" fmla="*/ 72 w 180"/>
                <a:gd name="T101" fmla="*/ 23 h 252"/>
                <a:gd name="T102" fmla="*/ 47 w 180"/>
                <a:gd name="T103" fmla="*/ 35 h 252"/>
                <a:gd name="T104" fmla="*/ 21 w 180"/>
                <a:gd name="T105" fmla="*/ 53 h 252"/>
                <a:gd name="T106" fmla="*/ 21 w 180"/>
                <a:gd name="T107" fmla="*/ 25 h 252"/>
                <a:gd name="T108" fmla="*/ 37 w 180"/>
                <a:gd name="T109" fmla="*/ 16 h 252"/>
                <a:gd name="T110" fmla="*/ 59 w 180"/>
                <a:gd name="T111" fmla="*/ 8 h 252"/>
                <a:gd name="T112" fmla="*/ 80 w 180"/>
                <a:gd name="T113" fmla="*/ 2 h 252"/>
                <a:gd name="T114" fmla="*/ 102 w 180"/>
                <a:gd name="T11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252">
                  <a:moveTo>
                    <a:pt x="156" y="117"/>
                  </a:moveTo>
                  <a:lnTo>
                    <a:pt x="92" y="127"/>
                  </a:lnTo>
                  <a:lnTo>
                    <a:pt x="66" y="131"/>
                  </a:lnTo>
                  <a:lnTo>
                    <a:pt x="49" y="137"/>
                  </a:lnTo>
                  <a:lnTo>
                    <a:pt x="37" y="144"/>
                  </a:lnTo>
                  <a:lnTo>
                    <a:pt x="27" y="160"/>
                  </a:lnTo>
                  <a:lnTo>
                    <a:pt x="23" y="184"/>
                  </a:lnTo>
                  <a:lnTo>
                    <a:pt x="27" y="203"/>
                  </a:lnTo>
                  <a:lnTo>
                    <a:pt x="37" y="219"/>
                  </a:lnTo>
                  <a:lnTo>
                    <a:pt x="55" y="228"/>
                  </a:lnTo>
                  <a:lnTo>
                    <a:pt x="76" y="232"/>
                  </a:lnTo>
                  <a:lnTo>
                    <a:pt x="98" y="230"/>
                  </a:lnTo>
                  <a:lnTo>
                    <a:pt x="117" y="221"/>
                  </a:lnTo>
                  <a:lnTo>
                    <a:pt x="135" y="207"/>
                  </a:lnTo>
                  <a:lnTo>
                    <a:pt x="147" y="187"/>
                  </a:lnTo>
                  <a:lnTo>
                    <a:pt x="154" y="166"/>
                  </a:lnTo>
                  <a:lnTo>
                    <a:pt x="156" y="141"/>
                  </a:lnTo>
                  <a:lnTo>
                    <a:pt x="156" y="117"/>
                  </a:lnTo>
                  <a:close/>
                  <a:moveTo>
                    <a:pt x="102" y="0"/>
                  </a:moveTo>
                  <a:lnTo>
                    <a:pt x="125" y="2"/>
                  </a:lnTo>
                  <a:lnTo>
                    <a:pt x="143" y="10"/>
                  </a:lnTo>
                  <a:lnTo>
                    <a:pt x="158" y="23"/>
                  </a:lnTo>
                  <a:lnTo>
                    <a:pt x="170" y="41"/>
                  </a:lnTo>
                  <a:lnTo>
                    <a:pt x="176" y="63"/>
                  </a:lnTo>
                  <a:lnTo>
                    <a:pt x="180" y="90"/>
                  </a:lnTo>
                  <a:lnTo>
                    <a:pt x="180" y="246"/>
                  </a:lnTo>
                  <a:lnTo>
                    <a:pt x="156" y="246"/>
                  </a:lnTo>
                  <a:lnTo>
                    <a:pt x="156" y="197"/>
                  </a:lnTo>
                  <a:lnTo>
                    <a:pt x="156" y="197"/>
                  </a:lnTo>
                  <a:lnTo>
                    <a:pt x="143" y="221"/>
                  </a:lnTo>
                  <a:lnTo>
                    <a:pt x="123" y="238"/>
                  </a:lnTo>
                  <a:lnTo>
                    <a:pt x="100" y="248"/>
                  </a:lnTo>
                  <a:lnTo>
                    <a:pt x="74" y="252"/>
                  </a:lnTo>
                  <a:lnTo>
                    <a:pt x="53" y="250"/>
                  </a:lnTo>
                  <a:lnTo>
                    <a:pt x="35" y="244"/>
                  </a:lnTo>
                  <a:lnTo>
                    <a:pt x="21" y="232"/>
                  </a:lnTo>
                  <a:lnTo>
                    <a:pt x="10" y="219"/>
                  </a:lnTo>
                  <a:lnTo>
                    <a:pt x="2" y="203"/>
                  </a:lnTo>
                  <a:lnTo>
                    <a:pt x="0" y="184"/>
                  </a:lnTo>
                  <a:lnTo>
                    <a:pt x="4" y="162"/>
                  </a:lnTo>
                  <a:lnTo>
                    <a:pt x="14" y="143"/>
                  </a:lnTo>
                  <a:lnTo>
                    <a:pt x="29" y="127"/>
                  </a:lnTo>
                  <a:lnTo>
                    <a:pt x="53" y="115"/>
                  </a:lnTo>
                  <a:lnTo>
                    <a:pt x="84" y="109"/>
                  </a:lnTo>
                  <a:lnTo>
                    <a:pt x="156" y="98"/>
                  </a:lnTo>
                  <a:lnTo>
                    <a:pt x="154" y="70"/>
                  </a:lnTo>
                  <a:lnTo>
                    <a:pt x="149" y="49"/>
                  </a:lnTo>
                  <a:lnTo>
                    <a:pt x="137" y="33"/>
                  </a:lnTo>
                  <a:lnTo>
                    <a:pt x="119" y="23"/>
                  </a:lnTo>
                  <a:lnTo>
                    <a:pt x="100" y="20"/>
                  </a:lnTo>
                  <a:lnTo>
                    <a:pt x="72" y="23"/>
                  </a:lnTo>
                  <a:lnTo>
                    <a:pt x="47" y="35"/>
                  </a:lnTo>
                  <a:lnTo>
                    <a:pt x="21" y="53"/>
                  </a:lnTo>
                  <a:lnTo>
                    <a:pt x="21" y="25"/>
                  </a:lnTo>
                  <a:lnTo>
                    <a:pt x="37" y="16"/>
                  </a:lnTo>
                  <a:lnTo>
                    <a:pt x="59" y="8"/>
                  </a:lnTo>
                  <a:lnTo>
                    <a:pt x="80" y="2"/>
                  </a:lnTo>
                  <a:lnTo>
                    <a:pt x="10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5" name="Freeform 13"/>
            <p:cNvSpPr>
              <a:spLocks/>
            </p:cNvSpPr>
            <p:nvPr userDrawn="1"/>
          </p:nvSpPr>
          <p:spPr bwMode="auto">
            <a:xfrm>
              <a:off x="3706" y="1298"/>
              <a:ext cx="186" cy="246"/>
            </a:xfrm>
            <a:custGeom>
              <a:avLst/>
              <a:gdLst>
                <a:gd name="T0" fmla="*/ 106 w 186"/>
                <a:gd name="T1" fmla="*/ 0 h 246"/>
                <a:gd name="T2" fmla="*/ 129 w 186"/>
                <a:gd name="T3" fmla="*/ 4 h 246"/>
                <a:gd name="T4" fmla="*/ 149 w 186"/>
                <a:gd name="T5" fmla="*/ 12 h 246"/>
                <a:gd name="T6" fmla="*/ 166 w 186"/>
                <a:gd name="T7" fmla="*/ 25 h 246"/>
                <a:gd name="T8" fmla="*/ 176 w 186"/>
                <a:gd name="T9" fmla="*/ 45 h 246"/>
                <a:gd name="T10" fmla="*/ 184 w 186"/>
                <a:gd name="T11" fmla="*/ 70 h 246"/>
                <a:gd name="T12" fmla="*/ 186 w 186"/>
                <a:gd name="T13" fmla="*/ 100 h 246"/>
                <a:gd name="T14" fmla="*/ 186 w 186"/>
                <a:gd name="T15" fmla="*/ 246 h 246"/>
                <a:gd name="T16" fmla="*/ 164 w 186"/>
                <a:gd name="T17" fmla="*/ 246 h 246"/>
                <a:gd name="T18" fmla="*/ 164 w 186"/>
                <a:gd name="T19" fmla="*/ 107 h 246"/>
                <a:gd name="T20" fmla="*/ 162 w 186"/>
                <a:gd name="T21" fmla="*/ 76 h 246"/>
                <a:gd name="T22" fmla="*/ 155 w 186"/>
                <a:gd name="T23" fmla="*/ 51 h 246"/>
                <a:gd name="T24" fmla="*/ 143 w 186"/>
                <a:gd name="T25" fmla="*/ 33 h 246"/>
                <a:gd name="T26" fmla="*/ 125 w 186"/>
                <a:gd name="T27" fmla="*/ 23 h 246"/>
                <a:gd name="T28" fmla="*/ 102 w 186"/>
                <a:gd name="T29" fmla="*/ 20 h 246"/>
                <a:gd name="T30" fmla="*/ 80 w 186"/>
                <a:gd name="T31" fmla="*/ 23 h 246"/>
                <a:gd name="T32" fmla="*/ 61 w 186"/>
                <a:gd name="T33" fmla="*/ 31 h 246"/>
                <a:gd name="T34" fmla="*/ 45 w 186"/>
                <a:gd name="T35" fmla="*/ 45 h 246"/>
                <a:gd name="T36" fmla="*/ 33 w 186"/>
                <a:gd name="T37" fmla="*/ 64 h 246"/>
                <a:gd name="T38" fmla="*/ 26 w 186"/>
                <a:gd name="T39" fmla="*/ 84 h 246"/>
                <a:gd name="T40" fmla="*/ 24 w 186"/>
                <a:gd name="T41" fmla="*/ 109 h 246"/>
                <a:gd name="T42" fmla="*/ 24 w 186"/>
                <a:gd name="T43" fmla="*/ 246 h 246"/>
                <a:gd name="T44" fmla="*/ 0 w 186"/>
                <a:gd name="T45" fmla="*/ 246 h 246"/>
                <a:gd name="T46" fmla="*/ 0 w 186"/>
                <a:gd name="T47" fmla="*/ 6 h 246"/>
                <a:gd name="T48" fmla="*/ 24 w 186"/>
                <a:gd name="T49" fmla="*/ 6 h 246"/>
                <a:gd name="T50" fmla="*/ 24 w 186"/>
                <a:gd name="T51" fmla="*/ 51 h 246"/>
                <a:gd name="T52" fmla="*/ 24 w 186"/>
                <a:gd name="T53" fmla="*/ 51 h 246"/>
                <a:gd name="T54" fmla="*/ 39 w 186"/>
                <a:gd name="T55" fmla="*/ 27 h 246"/>
                <a:gd name="T56" fmla="*/ 57 w 186"/>
                <a:gd name="T57" fmla="*/ 14 h 246"/>
                <a:gd name="T58" fmla="*/ 80 w 186"/>
                <a:gd name="T59" fmla="*/ 4 h 246"/>
                <a:gd name="T60" fmla="*/ 106 w 186"/>
                <a:gd name="T6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6" h="246">
                  <a:moveTo>
                    <a:pt x="106" y="0"/>
                  </a:moveTo>
                  <a:lnTo>
                    <a:pt x="129" y="4"/>
                  </a:lnTo>
                  <a:lnTo>
                    <a:pt x="149" y="12"/>
                  </a:lnTo>
                  <a:lnTo>
                    <a:pt x="166" y="25"/>
                  </a:lnTo>
                  <a:lnTo>
                    <a:pt x="176" y="45"/>
                  </a:lnTo>
                  <a:lnTo>
                    <a:pt x="184" y="70"/>
                  </a:lnTo>
                  <a:lnTo>
                    <a:pt x="186" y="100"/>
                  </a:lnTo>
                  <a:lnTo>
                    <a:pt x="186" y="246"/>
                  </a:lnTo>
                  <a:lnTo>
                    <a:pt x="164" y="246"/>
                  </a:lnTo>
                  <a:lnTo>
                    <a:pt x="164" y="107"/>
                  </a:lnTo>
                  <a:lnTo>
                    <a:pt x="162" y="76"/>
                  </a:lnTo>
                  <a:lnTo>
                    <a:pt x="155" y="51"/>
                  </a:lnTo>
                  <a:lnTo>
                    <a:pt x="143" y="33"/>
                  </a:lnTo>
                  <a:lnTo>
                    <a:pt x="125" y="23"/>
                  </a:lnTo>
                  <a:lnTo>
                    <a:pt x="102" y="20"/>
                  </a:lnTo>
                  <a:lnTo>
                    <a:pt x="80" y="23"/>
                  </a:lnTo>
                  <a:lnTo>
                    <a:pt x="61" y="31"/>
                  </a:lnTo>
                  <a:lnTo>
                    <a:pt x="45" y="45"/>
                  </a:lnTo>
                  <a:lnTo>
                    <a:pt x="33" y="64"/>
                  </a:lnTo>
                  <a:lnTo>
                    <a:pt x="26" y="84"/>
                  </a:lnTo>
                  <a:lnTo>
                    <a:pt x="24" y="109"/>
                  </a:lnTo>
                  <a:lnTo>
                    <a:pt x="24" y="246"/>
                  </a:lnTo>
                  <a:lnTo>
                    <a:pt x="0" y="246"/>
                  </a:lnTo>
                  <a:lnTo>
                    <a:pt x="0" y="6"/>
                  </a:lnTo>
                  <a:lnTo>
                    <a:pt x="24" y="6"/>
                  </a:lnTo>
                  <a:lnTo>
                    <a:pt x="24" y="51"/>
                  </a:lnTo>
                  <a:lnTo>
                    <a:pt x="24" y="51"/>
                  </a:lnTo>
                  <a:lnTo>
                    <a:pt x="39" y="27"/>
                  </a:lnTo>
                  <a:lnTo>
                    <a:pt x="57" y="14"/>
                  </a:lnTo>
                  <a:lnTo>
                    <a:pt x="80" y="4"/>
                  </a:lnTo>
                  <a:lnTo>
                    <a:pt x="10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sp>
          <p:nvSpPr>
            <p:cNvPr id="16" name="Freeform 14"/>
            <p:cNvSpPr>
              <a:spLocks noEditPoints="1"/>
            </p:cNvSpPr>
            <p:nvPr userDrawn="1"/>
          </p:nvSpPr>
          <p:spPr bwMode="auto">
            <a:xfrm>
              <a:off x="752" y="533"/>
              <a:ext cx="6440" cy="3283"/>
            </a:xfrm>
            <a:custGeom>
              <a:avLst/>
              <a:gdLst>
                <a:gd name="T0" fmla="*/ 1760 w 6440"/>
                <a:gd name="T1" fmla="*/ 1526 h 3283"/>
                <a:gd name="T2" fmla="*/ 1607 w 6440"/>
                <a:gd name="T3" fmla="*/ 1585 h 3283"/>
                <a:gd name="T4" fmla="*/ 1504 w 6440"/>
                <a:gd name="T5" fmla="*/ 1665 h 3283"/>
                <a:gd name="T6" fmla="*/ 1220 w 6440"/>
                <a:gd name="T7" fmla="*/ 2211 h 3283"/>
                <a:gd name="T8" fmla="*/ 1228 w 6440"/>
                <a:gd name="T9" fmla="*/ 2370 h 3283"/>
                <a:gd name="T10" fmla="*/ 1910 w 6440"/>
                <a:gd name="T11" fmla="*/ 1850 h 3283"/>
                <a:gd name="T12" fmla="*/ 1969 w 6440"/>
                <a:gd name="T13" fmla="*/ 1595 h 3283"/>
                <a:gd name="T14" fmla="*/ 4084 w 6440"/>
                <a:gd name="T15" fmla="*/ 1688 h 3283"/>
                <a:gd name="T16" fmla="*/ 1112 w 6440"/>
                <a:gd name="T17" fmla="*/ 1386 h 3283"/>
                <a:gd name="T18" fmla="*/ 399 w 6440"/>
                <a:gd name="T19" fmla="*/ 1593 h 3283"/>
                <a:gd name="T20" fmla="*/ 375 w 6440"/>
                <a:gd name="T21" fmla="*/ 1729 h 3283"/>
                <a:gd name="T22" fmla="*/ 358 w 6440"/>
                <a:gd name="T23" fmla="*/ 1846 h 3283"/>
                <a:gd name="T24" fmla="*/ 348 w 6440"/>
                <a:gd name="T25" fmla="*/ 1946 h 3283"/>
                <a:gd name="T26" fmla="*/ 336 w 6440"/>
                <a:gd name="T27" fmla="*/ 2061 h 3283"/>
                <a:gd name="T28" fmla="*/ 328 w 6440"/>
                <a:gd name="T29" fmla="*/ 2358 h 3283"/>
                <a:gd name="T30" fmla="*/ 976 w 6440"/>
                <a:gd name="T31" fmla="*/ 2194 h 3283"/>
                <a:gd name="T32" fmla="*/ 1200 w 6440"/>
                <a:gd name="T33" fmla="*/ 1897 h 3283"/>
                <a:gd name="T34" fmla="*/ 2086 w 6440"/>
                <a:gd name="T35" fmla="*/ 1628 h 3283"/>
                <a:gd name="T36" fmla="*/ 2669 w 6440"/>
                <a:gd name="T37" fmla="*/ 1331 h 3283"/>
                <a:gd name="T38" fmla="*/ 2256 w 6440"/>
                <a:gd name="T39" fmla="*/ 2407 h 3283"/>
                <a:gd name="T40" fmla="*/ 2976 w 6440"/>
                <a:gd name="T41" fmla="*/ 1493 h 3283"/>
                <a:gd name="T42" fmla="*/ 2811 w 6440"/>
                <a:gd name="T43" fmla="*/ 2323 h 3283"/>
                <a:gd name="T44" fmla="*/ 3124 w 6440"/>
                <a:gd name="T45" fmla="*/ 1934 h 3283"/>
                <a:gd name="T46" fmla="*/ 3770 w 6440"/>
                <a:gd name="T47" fmla="*/ 1232 h 3283"/>
                <a:gd name="T48" fmla="*/ 3658 w 6440"/>
                <a:gd name="T49" fmla="*/ 1345 h 3283"/>
                <a:gd name="T50" fmla="*/ 3201 w 6440"/>
                <a:gd name="T51" fmla="*/ 2061 h 3283"/>
                <a:gd name="T52" fmla="*/ 3165 w 6440"/>
                <a:gd name="T53" fmla="*/ 2332 h 3283"/>
                <a:gd name="T54" fmla="*/ 3961 w 6440"/>
                <a:gd name="T55" fmla="*/ 1796 h 3283"/>
                <a:gd name="T56" fmla="*/ 3924 w 6440"/>
                <a:gd name="T57" fmla="*/ 2194 h 3283"/>
                <a:gd name="T58" fmla="*/ 5492 w 6440"/>
                <a:gd name="T59" fmla="*/ 1093 h 3283"/>
                <a:gd name="T60" fmla="*/ 4487 w 6440"/>
                <a:gd name="T61" fmla="*/ 2776 h 3283"/>
                <a:gd name="T62" fmla="*/ 4475 w 6440"/>
                <a:gd name="T63" fmla="*/ 2848 h 3283"/>
                <a:gd name="T64" fmla="*/ 4483 w 6440"/>
                <a:gd name="T65" fmla="*/ 3014 h 3283"/>
                <a:gd name="T66" fmla="*/ 6440 w 6440"/>
                <a:gd name="T67" fmla="*/ 2258 h 3283"/>
                <a:gd name="T68" fmla="*/ 6010 w 6440"/>
                <a:gd name="T69" fmla="*/ 2678 h 3283"/>
                <a:gd name="T70" fmla="*/ 5881 w 6440"/>
                <a:gd name="T71" fmla="*/ 2777 h 3283"/>
                <a:gd name="T72" fmla="*/ 5508 w 6440"/>
                <a:gd name="T73" fmla="*/ 3019 h 3283"/>
                <a:gd name="T74" fmla="*/ 5349 w 6440"/>
                <a:gd name="T75" fmla="*/ 3103 h 3283"/>
                <a:gd name="T76" fmla="*/ 4362 w 6440"/>
                <a:gd name="T77" fmla="*/ 2883 h 3283"/>
                <a:gd name="T78" fmla="*/ 4452 w 6440"/>
                <a:gd name="T79" fmla="*/ 2487 h 3283"/>
                <a:gd name="T80" fmla="*/ 4571 w 6440"/>
                <a:gd name="T81" fmla="*/ 2219 h 3283"/>
                <a:gd name="T82" fmla="*/ 5054 w 6440"/>
                <a:gd name="T83" fmla="*/ 1417 h 3283"/>
                <a:gd name="T84" fmla="*/ 4385 w 6440"/>
                <a:gd name="T85" fmla="*/ 2014 h 3283"/>
                <a:gd name="T86" fmla="*/ 3994 w 6440"/>
                <a:gd name="T87" fmla="*/ 2329 h 3283"/>
                <a:gd name="T88" fmla="*/ 3693 w 6440"/>
                <a:gd name="T89" fmla="*/ 2245 h 3283"/>
                <a:gd name="T90" fmla="*/ 3574 w 6440"/>
                <a:gd name="T91" fmla="*/ 2340 h 3283"/>
                <a:gd name="T92" fmla="*/ 3310 w 6440"/>
                <a:gd name="T93" fmla="*/ 2477 h 3283"/>
                <a:gd name="T94" fmla="*/ 3013 w 6440"/>
                <a:gd name="T95" fmla="*/ 2403 h 3283"/>
                <a:gd name="T96" fmla="*/ 2710 w 6440"/>
                <a:gd name="T97" fmla="*/ 2141 h 3283"/>
                <a:gd name="T98" fmla="*/ 2364 w 6440"/>
                <a:gd name="T99" fmla="*/ 2444 h 3283"/>
                <a:gd name="T100" fmla="*/ 2248 w 6440"/>
                <a:gd name="T101" fmla="*/ 2518 h 3283"/>
                <a:gd name="T102" fmla="*/ 2051 w 6440"/>
                <a:gd name="T103" fmla="*/ 2286 h 3283"/>
                <a:gd name="T104" fmla="*/ 1922 w 6440"/>
                <a:gd name="T105" fmla="*/ 2297 h 3283"/>
                <a:gd name="T106" fmla="*/ 1658 w 6440"/>
                <a:gd name="T107" fmla="*/ 2465 h 3283"/>
                <a:gd name="T108" fmla="*/ 1400 w 6440"/>
                <a:gd name="T109" fmla="*/ 2537 h 3283"/>
                <a:gd name="T110" fmla="*/ 657 w 6440"/>
                <a:gd name="T111" fmla="*/ 2643 h 3283"/>
                <a:gd name="T112" fmla="*/ 303 w 6440"/>
                <a:gd name="T113" fmla="*/ 1481 h 3283"/>
                <a:gd name="T114" fmla="*/ 348 w 6440"/>
                <a:gd name="T115" fmla="*/ 1290 h 3283"/>
                <a:gd name="T116" fmla="*/ 434 w 6440"/>
                <a:gd name="T117" fmla="*/ 1027 h 3283"/>
                <a:gd name="T118" fmla="*/ 479 w 6440"/>
                <a:gd name="T119" fmla="*/ 904 h 3283"/>
                <a:gd name="T120" fmla="*/ 518 w 6440"/>
                <a:gd name="T121" fmla="*/ 806 h 3283"/>
                <a:gd name="T122" fmla="*/ 614 w 6440"/>
                <a:gd name="T123" fmla="*/ 587 h 3283"/>
                <a:gd name="T124" fmla="*/ 913 w 6440"/>
                <a:gd name="T125" fmla="*/ 14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40" h="3283">
                  <a:moveTo>
                    <a:pt x="3060" y="2395"/>
                  </a:moveTo>
                  <a:lnTo>
                    <a:pt x="3062" y="2399"/>
                  </a:lnTo>
                  <a:lnTo>
                    <a:pt x="3062" y="2399"/>
                  </a:lnTo>
                  <a:lnTo>
                    <a:pt x="3060" y="2395"/>
                  </a:lnTo>
                  <a:close/>
                  <a:moveTo>
                    <a:pt x="1216" y="2262"/>
                  </a:moveTo>
                  <a:lnTo>
                    <a:pt x="1216" y="2276"/>
                  </a:lnTo>
                  <a:lnTo>
                    <a:pt x="1216" y="2289"/>
                  </a:lnTo>
                  <a:lnTo>
                    <a:pt x="1216" y="2303"/>
                  </a:lnTo>
                  <a:lnTo>
                    <a:pt x="1218" y="2309"/>
                  </a:lnTo>
                  <a:lnTo>
                    <a:pt x="1218" y="2297"/>
                  </a:lnTo>
                  <a:lnTo>
                    <a:pt x="1218" y="2282"/>
                  </a:lnTo>
                  <a:lnTo>
                    <a:pt x="1218" y="2268"/>
                  </a:lnTo>
                  <a:lnTo>
                    <a:pt x="1216" y="2262"/>
                  </a:lnTo>
                  <a:close/>
                  <a:moveTo>
                    <a:pt x="3916" y="2241"/>
                  </a:moveTo>
                  <a:lnTo>
                    <a:pt x="3914" y="2241"/>
                  </a:lnTo>
                  <a:lnTo>
                    <a:pt x="3914" y="2243"/>
                  </a:lnTo>
                  <a:lnTo>
                    <a:pt x="3914" y="2247"/>
                  </a:lnTo>
                  <a:lnTo>
                    <a:pt x="3914" y="2252"/>
                  </a:lnTo>
                  <a:lnTo>
                    <a:pt x="3914" y="2256"/>
                  </a:lnTo>
                  <a:lnTo>
                    <a:pt x="3914" y="2260"/>
                  </a:lnTo>
                  <a:lnTo>
                    <a:pt x="3914" y="2264"/>
                  </a:lnTo>
                  <a:lnTo>
                    <a:pt x="3916" y="2264"/>
                  </a:lnTo>
                  <a:lnTo>
                    <a:pt x="3916" y="2264"/>
                  </a:lnTo>
                  <a:lnTo>
                    <a:pt x="3916" y="2262"/>
                  </a:lnTo>
                  <a:lnTo>
                    <a:pt x="3916" y="2256"/>
                  </a:lnTo>
                  <a:lnTo>
                    <a:pt x="3916" y="2252"/>
                  </a:lnTo>
                  <a:lnTo>
                    <a:pt x="3916" y="2248"/>
                  </a:lnTo>
                  <a:lnTo>
                    <a:pt x="3916" y="2245"/>
                  </a:lnTo>
                  <a:lnTo>
                    <a:pt x="3916" y="2241"/>
                  </a:lnTo>
                  <a:lnTo>
                    <a:pt x="3916" y="2241"/>
                  </a:lnTo>
                  <a:close/>
                  <a:moveTo>
                    <a:pt x="1879" y="1493"/>
                  </a:moveTo>
                  <a:lnTo>
                    <a:pt x="1846" y="1495"/>
                  </a:lnTo>
                  <a:lnTo>
                    <a:pt x="1820" y="1501"/>
                  </a:lnTo>
                  <a:lnTo>
                    <a:pt x="1805" y="1513"/>
                  </a:lnTo>
                  <a:lnTo>
                    <a:pt x="1805" y="1511"/>
                  </a:lnTo>
                  <a:lnTo>
                    <a:pt x="1801" y="1509"/>
                  </a:lnTo>
                  <a:lnTo>
                    <a:pt x="1799" y="1511"/>
                  </a:lnTo>
                  <a:lnTo>
                    <a:pt x="1799" y="1513"/>
                  </a:lnTo>
                  <a:lnTo>
                    <a:pt x="1801" y="1515"/>
                  </a:lnTo>
                  <a:lnTo>
                    <a:pt x="1801" y="1515"/>
                  </a:lnTo>
                  <a:lnTo>
                    <a:pt x="1799" y="1517"/>
                  </a:lnTo>
                  <a:lnTo>
                    <a:pt x="1797" y="1515"/>
                  </a:lnTo>
                  <a:lnTo>
                    <a:pt x="1795" y="1515"/>
                  </a:lnTo>
                  <a:lnTo>
                    <a:pt x="1793" y="1517"/>
                  </a:lnTo>
                  <a:lnTo>
                    <a:pt x="1793" y="1517"/>
                  </a:lnTo>
                  <a:lnTo>
                    <a:pt x="1793" y="1518"/>
                  </a:lnTo>
                  <a:lnTo>
                    <a:pt x="1793" y="1520"/>
                  </a:lnTo>
                  <a:lnTo>
                    <a:pt x="1793" y="1520"/>
                  </a:lnTo>
                  <a:lnTo>
                    <a:pt x="1787" y="1520"/>
                  </a:lnTo>
                  <a:lnTo>
                    <a:pt x="1781" y="1522"/>
                  </a:lnTo>
                  <a:lnTo>
                    <a:pt x="1777" y="1524"/>
                  </a:lnTo>
                  <a:lnTo>
                    <a:pt x="1773" y="1528"/>
                  </a:lnTo>
                  <a:lnTo>
                    <a:pt x="1767" y="1528"/>
                  </a:lnTo>
                  <a:lnTo>
                    <a:pt x="1764" y="1528"/>
                  </a:lnTo>
                  <a:lnTo>
                    <a:pt x="1760" y="1526"/>
                  </a:lnTo>
                  <a:lnTo>
                    <a:pt x="1756" y="1524"/>
                  </a:lnTo>
                  <a:lnTo>
                    <a:pt x="1752" y="1522"/>
                  </a:lnTo>
                  <a:lnTo>
                    <a:pt x="1750" y="1520"/>
                  </a:lnTo>
                  <a:lnTo>
                    <a:pt x="1744" y="1518"/>
                  </a:lnTo>
                  <a:lnTo>
                    <a:pt x="1730" y="1520"/>
                  </a:lnTo>
                  <a:lnTo>
                    <a:pt x="1715" y="1526"/>
                  </a:lnTo>
                  <a:lnTo>
                    <a:pt x="1703" y="1534"/>
                  </a:lnTo>
                  <a:lnTo>
                    <a:pt x="1693" y="1540"/>
                  </a:lnTo>
                  <a:lnTo>
                    <a:pt x="1691" y="1540"/>
                  </a:lnTo>
                  <a:lnTo>
                    <a:pt x="1691" y="1538"/>
                  </a:lnTo>
                  <a:lnTo>
                    <a:pt x="1691" y="1536"/>
                  </a:lnTo>
                  <a:lnTo>
                    <a:pt x="1689" y="1536"/>
                  </a:lnTo>
                  <a:lnTo>
                    <a:pt x="1687" y="1538"/>
                  </a:lnTo>
                  <a:lnTo>
                    <a:pt x="1687" y="1540"/>
                  </a:lnTo>
                  <a:lnTo>
                    <a:pt x="1685" y="1542"/>
                  </a:lnTo>
                  <a:lnTo>
                    <a:pt x="1683" y="1544"/>
                  </a:lnTo>
                  <a:lnTo>
                    <a:pt x="1681" y="1544"/>
                  </a:lnTo>
                  <a:lnTo>
                    <a:pt x="1678" y="1544"/>
                  </a:lnTo>
                  <a:lnTo>
                    <a:pt x="1676" y="1542"/>
                  </a:lnTo>
                  <a:lnTo>
                    <a:pt x="1672" y="1546"/>
                  </a:lnTo>
                  <a:lnTo>
                    <a:pt x="1670" y="1548"/>
                  </a:lnTo>
                  <a:lnTo>
                    <a:pt x="1668" y="1550"/>
                  </a:lnTo>
                  <a:lnTo>
                    <a:pt x="1666" y="1550"/>
                  </a:lnTo>
                  <a:lnTo>
                    <a:pt x="1664" y="1552"/>
                  </a:lnTo>
                  <a:lnTo>
                    <a:pt x="1662" y="1554"/>
                  </a:lnTo>
                  <a:lnTo>
                    <a:pt x="1658" y="1558"/>
                  </a:lnTo>
                  <a:lnTo>
                    <a:pt x="1658" y="1556"/>
                  </a:lnTo>
                  <a:lnTo>
                    <a:pt x="1656" y="1554"/>
                  </a:lnTo>
                  <a:lnTo>
                    <a:pt x="1656" y="1554"/>
                  </a:lnTo>
                  <a:lnTo>
                    <a:pt x="1652" y="1556"/>
                  </a:lnTo>
                  <a:lnTo>
                    <a:pt x="1650" y="1558"/>
                  </a:lnTo>
                  <a:lnTo>
                    <a:pt x="1648" y="1561"/>
                  </a:lnTo>
                  <a:lnTo>
                    <a:pt x="1644" y="1563"/>
                  </a:lnTo>
                  <a:lnTo>
                    <a:pt x="1644" y="1561"/>
                  </a:lnTo>
                  <a:lnTo>
                    <a:pt x="1646" y="1561"/>
                  </a:lnTo>
                  <a:lnTo>
                    <a:pt x="1646" y="1559"/>
                  </a:lnTo>
                  <a:lnTo>
                    <a:pt x="1644" y="1559"/>
                  </a:lnTo>
                  <a:lnTo>
                    <a:pt x="1642" y="1563"/>
                  </a:lnTo>
                  <a:lnTo>
                    <a:pt x="1638" y="1565"/>
                  </a:lnTo>
                  <a:lnTo>
                    <a:pt x="1636" y="1567"/>
                  </a:lnTo>
                  <a:lnTo>
                    <a:pt x="1633" y="1569"/>
                  </a:lnTo>
                  <a:lnTo>
                    <a:pt x="1631" y="1571"/>
                  </a:lnTo>
                  <a:lnTo>
                    <a:pt x="1627" y="1575"/>
                  </a:lnTo>
                  <a:lnTo>
                    <a:pt x="1627" y="1573"/>
                  </a:lnTo>
                  <a:lnTo>
                    <a:pt x="1627" y="1571"/>
                  </a:lnTo>
                  <a:lnTo>
                    <a:pt x="1625" y="1571"/>
                  </a:lnTo>
                  <a:lnTo>
                    <a:pt x="1623" y="1573"/>
                  </a:lnTo>
                  <a:lnTo>
                    <a:pt x="1619" y="1575"/>
                  </a:lnTo>
                  <a:lnTo>
                    <a:pt x="1617" y="1577"/>
                  </a:lnTo>
                  <a:lnTo>
                    <a:pt x="1613" y="1579"/>
                  </a:lnTo>
                  <a:lnTo>
                    <a:pt x="1611" y="1581"/>
                  </a:lnTo>
                  <a:lnTo>
                    <a:pt x="1609" y="1583"/>
                  </a:lnTo>
                  <a:lnTo>
                    <a:pt x="1609" y="1585"/>
                  </a:lnTo>
                  <a:lnTo>
                    <a:pt x="1607" y="1585"/>
                  </a:lnTo>
                  <a:lnTo>
                    <a:pt x="1607" y="1585"/>
                  </a:lnTo>
                  <a:lnTo>
                    <a:pt x="1605" y="1583"/>
                  </a:lnTo>
                  <a:lnTo>
                    <a:pt x="1603" y="1583"/>
                  </a:lnTo>
                  <a:lnTo>
                    <a:pt x="1601" y="1585"/>
                  </a:lnTo>
                  <a:lnTo>
                    <a:pt x="1601" y="1587"/>
                  </a:lnTo>
                  <a:lnTo>
                    <a:pt x="1601" y="1589"/>
                  </a:lnTo>
                  <a:lnTo>
                    <a:pt x="1601" y="1589"/>
                  </a:lnTo>
                  <a:lnTo>
                    <a:pt x="1599" y="1589"/>
                  </a:lnTo>
                  <a:lnTo>
                    <a:pt x="1597" y="1587"/>
                  </a:lnTo>
                  <a:lnTo>
                    <a:pt x="1595" y="1589"/>
                  </a:lnTo>
                  <a:lnTo>
                    <a:pt x="1595" y="1591"/>
                  </a:lnTo>
                  <a:lnTo>
                    <a:pt x="1595" y="1593"/>
                  </a:lnTo>
                  <a:lnTo>
                    <a:pt x="1595" y="1593"/>
                  </a:lnTo>
                  <a:lnTo>
                    <a:pt x="1595" y="1595"/>
                  </a:lnTo>
                  <a:lnTo>
                    <a:pt x="1593" y="1593"/>
                  </a:lnTo>
                  <a:lnTo>
                    <a:pt x="1590" y="1593"/>
                  </a:lnTo>
                  <a:lnTo>
                    <a:pt x="1590" y="1595"/>
                  </a:lnTo>
                  <a:lnTo>
                    <a:pt x="1590" y="1595"/>
                  </a:lnTo>
                  <a:lnTo>
                    <a:pt x="1590" y="1597"/>
                  </a:lnTo>
                  <a:lnTo>
                    <a:pt x="1590" y="1599"/>
                  </a:lnTo>
                  <a:lnTo>
                    <a:pt x="1588" y="1599"/>
                  </a:lnTo>
                  <a:lnTo>
                    <a:pt x="1582" y="1599"/>
                  </a:lnTo>
                  <a:lnTo>
                    <a:pt x="1578" y="1600"/>
                  </a:lnTo>
                  <a:lnTo>
                    <a:pt x="1574" y="1604"/>
                  </a:lnTo>
                  <a:lnTo>
                    <a:pt x="1572" y="1608"/>
                  </a:lnTo>
                  <a:lnTo>
                    <a:pt x="1568" y="1610"/>
                  </a:lnTo>
                  <a:lnTo>
                    <a:pt x="1566" y="1614"/>
                  </a:lnTo>
                  <a:lnTo>
                    <a:pt x="1562" y="1618"/>
                  </a:lnTo>
                  <a:lnTo>
                    <a:pt x="1558" y="1620"/>
                  </a:lnTo>
                  <a:lnTo>
                    <a:pt x="1554" y="1622"/>
                  </a:lnTo>
                  <a:lnTo>
                    <a:pt x="1550" y="1624"/>
                  </a:lnTo>
                  <a:lnTo>
                    <a:pt x="1547" y="1626"/>
                  </a:lnTo>
                  <a:lnTo>
                    <a:pt x="1543" y="1630"/>
                  </a:lnTo>
                  <a:lnTo>
                    <a:pt x="1541" y="1636"/>
                  </a:lnTo>
                  <a:lnTo>
                    <a:pt x="1541" y="1634"/>
                  </a:lnTo>
                  <a:lnTo>
                    <a:pt x="1539" y="1632"/>
                  </a:lnTo>
                  <a:lnTo>
                    <a:pt x="1539" y="1632"/>
                  </a:lnTo>
                  <a:lnTo>
                    <a:pt x="1535" y="1636"/>
                  </a:lnTo>
                  <a:lnTo>
                    <a:pt x="1533" y="1638"/>
                  </a:lnTo>
                  <a:lnTo>
                    <a:pt x="1529" y="1643"/>
                  </a:lnTo>
                  <a:lnTo>
                    <a:pt x="1525" y="1645"/>
                  </a:lnTo>
                  <a:lnTo>
                    <a:pt x="1521" y="1649"/>
                  </a:lnTo>
                  <a:lnTo>
                    <a:pt x="1519" y="1651"/>
                  </a:lnTo>
                  <a:lnTo>
                    <a:pt x="1515" y="1651"/>
                  </a:lnTo>
                  <a:lnTo>
                    <a:pt x="1513" y="1651"/>
                  </a:lnTo>
                  <a:lnTo>
                    <a:pt x="1513" y="1655"/>
                  </a:lnTo>
                  <a:lnTo>
                    <a:pt x="1511" y="1659"/>
                  </a:lnTo>
                  <a:lnTo>
                    <a:pt x="1507" y="1661"/>
                  </a:lnTo>
                  <a:lnTo>
                    <a:pt x="1507" y="1659"/>
                  </a:lnTo>
                  <a:lnTo>
                    <a:pt x="1509" y="1659"/>
                  </a:lnTo>
                  <a:lnTo>
                    <a:pt x="1509" y="1657"/>
                  </a:lnTo>
                  <a:lnTo>
                    <a:pt x="1507" y="1657"/>
                  </a:lnTo>
                  <a:lnTo>
                    <a:pt x="1507" y="1659"/>
                  </a:lnTo>
                  <a:lnTo>
                    <a:pt x="1505" y="1661"/>
                  </a:lnTo>
                  <a:lnTo>
                    <a:pt x="1504" y="1663"/>
                  </a:lnTo>
                  <a:lnTo>
                    <a:pt x="1504" y="1665"/>
                  </a:lnTo>
                  <a:lnTo>
                    <a:pt x="1504" y="1669"/>
                  </a:lnTo>
                  <a:lnTo>
                    <a:pt x="1457" y="1708"/>
                  </a:lnTo>
                  <a:lnTo>
                    <a:pt x="1414" y="1757"/>
                  </a:lnTo>
                  <a:lnTo>
                    <a:pt x="1373" y="1813"/>
                  </a:lnTo>
                  <a:lnTo>
                    <a:pt x="1335" y="1874"/>
                  </a:lnTo>
                  <a:lnTo>
                    <a:pt x="1302" y="1936"/>
                  </a:lnTo>
                  <a:lnTo>
                    <a:pt x="1275" y="1999"/>
                  </a:lnTo>
                  <a:lnTo>
                    <a:pt x="1253" y="2059"/>
                  </a:lnTo>
                  <a:lnTo>
                    <a:pt x="1247" y="2079"/>
                  </a:lnTo>
                  <a:lnTo>
                    <a:pt x="1242" y="2100"/>
                  </a:lnTo>
                  <a:lnTo>
                    <a:pt x="1238" y="2122"/>
                  </a:lnTo>
                  <a:lnTo>
                    <a:pt x="1234" y="2141"/>
                  </a:lnTo>
                  <a:lnTo>
                    <a:pt x="1234" y="2157"/>
                  </a:lnTo>
                  <a:lnTo>
                    <a:pt x="1234" y="2159"/>
                  </a:lnTo>
                  <a:lnTo>
                    <a:pt x="1232" y="2159"/>
                  </a:lnTo>
                  <a:lnTo>
                    <a:pt x="1230" y="2161"/>
                  </a:lnTo>
                  <a:lnTo>
                    <a:pt x="1228" y="2163"/>
                  </a:lnTo>
                  <a:lnTo>
                    <a:pt x="1228" y="2165"/>
                  </a:lnTo>
                  <a:lnTo>
                    <a:pt x="1228" y="2167"/>
                  </a:lnTo>
                  <a:lnTo>
                    <a:pt x="1232" y="2167"/>
                  </a:lnTo>
                  <a:lnTo>
                    <a:pt x="1230" y="2167"/>
                  </a:lnTo>
                  <a:lnTo>
                    <a:pt x="1228" y="2167"/>
                  </a:lnTo>
                  <a:lnTo>
                    <a:pt x="1228" y="2168"/>
                  </a:lnTo>
                  <a:lnTo>
                    <a:pt x="1230" y="2170"/>
                  </a:lnTo>
                  <a:lnTo>
                    <a:pt x="1230" y="2172"/>
                  </a:lnTo>
                  <a:lnTo>
                    <a:pt x="1230" y="2174"/>
                  </a:lnTo>
                  <a:lnTo>
                    <a:pt x="1230" y="2178"/>
                  </a:lnTo>
                  <a:lnTo>
                    <a:pt x="1228" y="2176"/>
                  </a:lnTo>
                  <a:lnTo>
                    <a:pt x="1226" y="2176"/>
                  </a:lnTo>
                  <a:lnTo>
                    <a:pt x="1226" y="2176"/>
                  </a:lnTo>
                  <a:lnTo>
                    <a:pt x="1226" y="2178"/>
                  </a:lnTo>
                  <a:lnTo>
                    <a:pt x="1226" y="2180"/>
                  </a:lnTo>
                  <a:lnTo>
                    <a:pt x="1228" y="2180"/>
                  </a:lnTo>
                  <a:lnTo>
                    <a:pt x="1230" y="2182"/>
                  </a:lnTo>
                  <a:lnTo>
                    <a:pt x="1228" y="2182"/>
                  </a:lnTo>
                  <a:lnTo>
                    <a:pt x="1226" y="2184"/>
                  </a:lnTo>
                  <a:lnTo>
                    <a:pt x="1226" y="2186"/>
                  </a:lnTo>
                  <a:lnTo>
                    <a:pt x="1226" y="2188"/>
                  </a:lnTo>
                  <a:lnTo>
                    <a:pt x="1226" y="2192"/>
                  </a:lnTo>
                  <a:lnTo>
                    <a:pt x="1228" y="2194"/>
                  </a:lnTo>
                  <a:lnTo>
                    <a:pt x="1228" y="2196"/>
                  </a:lnTo>
                  <a:lnTo>
                    <a:pt x="1226" y="2196"/>
                  </a:lnTo>
                  <a:lnTo>
                    <a:pt x="1226" y="2194"/>
                  </a:lnTo>
                  <a:lnTo>
                    <a:pt x="1224" y="2190"/>
                  </a:lnTo>
                  <a:lnTo>
                    <a:pt x="1224" y="2194"/>
                  </a:lnTo>
                  <a:lnTo>
                    <a:pt x="1224" y="2198"/>
                  </a:lnTo>
                  <a:lnTo>
                    <a:pt x="1224" y="2202"/>
                  </a:lnTo>
                  <a:lnTo>
                    <a:pt x="1224" y="2204"/>
                  </a:lnTo>
                  <a:lnTo>
                    <a:pt x="1224" y="2208"/>
                  </a:lnTo>
                  <a:lnTo>
                    <a:pt x="1224" y="2209"/>
                  </a:lnTo>
                  <a:lnTo>
                    <a:pt x="1224" y="2209"/>
                  </a:lnTo>
                  <a:lnTo>
                    <a:pt x="1222" y="2209"/>
                  </a:lnTo>
                  <a:lnTo>
                    <a:pt x="1220" y="2206"/>
                  </a:lnTo>
                  <a:lnTo>
                    <a:pt x="1220" y="2209"/>
                  </a:lnTo>
                  <a:lnTo>
                    <a:pt x="1220" y="2211"/>
                  </a:lnTo>
                  <a:lnTo>
                    <a:pt x="1222" y="2213"/>
                  </a:lnTo>
                  <a:lnTo>
                    <a:pt x="1224" y="2215"/>
                  </a:lnTo>
                  <a:lnTo>
                    <a:pt x="1226" y="2217"/>
                  </a:lnTo>
                  <a:lnTo>
                    <a:pt x="1222" y="2217"/>
                  </a:lnTo>
                  <a:lnTo>
                    <a:pt x="1222" y="2219"/>
                  </a:lnTo>
                  <a:lnTo>
                    <a:pt x="1222" y="2221"/>
                  </a:lnTo>
                  <a:lnTo>
                    <a:pt x="1222" y="2223"/>
                  </a:lnTo>
                  <a:lnTo>
                    <a:pt x="1224" y="2227"/>
                  </a:lnTo>
                  <a:lnTo>
                    <a:pt x="1224" y="2231"/>
                  </a:lnTo>
                  <a:lnTo>
                    <a:pt x="1222" y="2233"/>
                  </a:lnTo>
                  <a:lnTo>
                    <a:pt x="1220" y="2237"/>
                  </a:lnTo>
                  <a:lnTo>
                    <a:pt x="1220" y="2235"/>
                  </a:lnTo>
                  <a:lnTo>
                    <a:pt x="1220" y="2231"/>
                  </a:lnTo>
                  <a:lnTo>
                    <a:pt x="1220" y="2229"/>
                  </a:lnTo>
                  <a:lnTo>
                    <a:pt x="1220" y="2225"/>
                  </a:lnTo>
                  <a:lnTo>
                    <a:pt x="1220" y="2225"/>
                  </a:lnTo>
                  <a:lnTo>
                    <a:pt x="1218" y="2227"/>
                  </a:lnTo>
                  <a:lnTo>
                    <a:pt x="1218" y="2233"/>
                  </a:lnTo>
                  <a:lnTo>
                    <a:pt x="1218" y="2235"/>
                  </a:lnTo>
                  <a:lnTo>
                    <a:pt x="1220" y="2239"/>
                  </a:lnTo>
                  <a:lnTo>
                    <a:pt x="1224" y="2241"/>
                  </a:lnTo>
                  <a:lnTo>
                    <a:pt x="1220" y="2252"/>
                  </a:lnTo>
                  <a:lnTo>
                    <a:pt x="1220" y="2274"/>
                  </a:lnTo>
                  <a:lnTo>
                    <a:pt x="1220" y="2297"/>
                  </a:lnTo>
                  <a:lnTo>
                    <a:pt x="1220" y="2319"/>
                  </a:lnTo>
                  <a:lnTo>
                    <a:pt x="1220" y="2336"/>
                  </a:lnTo>
                  <a:lnTo>
                    <a:pt x="1222" y="2334"/>
                  </a:lnTo>
                  <a:lnTo>
                    <a:pt x="1222" y="2332"/>
                  </a:lnTo>
                  <a:lnTo>
                    <a:pt x="1224" y="2332"/>
                  </a:lnTo>
                  <a:lnTo>
                    <a:pt x="1222" y="2336"/>
                  </a:lnTo>
                  <a:lnTo>
                    <a:pt x="1222" y="2340"/>
                  </a:lnTo>
                  <a:lnTo>
                    <a:pt x="1224" y="2342"/>
                  </a:lnTo>
                  <a:lnTo>
                    <a:pt x="1224" y="2346"/>
                  </a:lnTo>
                  <a:lnTo>
                    <a:pt x="1224" y="2346"/>
                  </a:lnTo>
                  <a:lnTo>
                    <a:pt x="1224" y="2346"/>
                  </a:lnTo>
                  <a:lnTo>
                    <a:pt x="1220" y="2344"/>
                  </a:lnTo>
                  <a:lnTo>
                    <a:pt x="1220" y="2348"/>
                  </a:lnTo>
                  <a:lnTo>
                    <a:pt x="1222" y="2348"/>
                  </a:lnTo>
                  <a:lnTo>
                    <a:pt x="1224" y="2350"/>
                  </a:lnTo>
                  <a:lnTo>
                    <a:pt x="1224" y="2350"/>
                  </a:lnTo>
                  <a:lnTo>
                    <a:pt x="1226" y="2352"/>
                  </a:lnTo>
                  <a:lnTo>
                    <a:pt x="1228" y="2354"/>
                  </a:lnTo>
                  <a:lnTo>
                    <a:pt x="1224" y="2354"/>
                  </a:lnTo>
                  <a:lnTo>
                    <a:pt x="1224" y="2356"/>
                  </a:lnTo>
                  <a:lnTo>
                    <a:pt x="1222" y="2358"/>
                  </a:lnTo>
                  <a:lnTo>
                    <a:pt x="1224" y="2358"/>
                  </a:lnTo>
                  <a:lnTo>
                    <a:pt x="1224" y="2360"/>
                  </a:lnTo>
                  <a:lnTo>
                    <a:pt x="1226" y="2358"/>
                  </a:lnTo>
                  <a:lnTo>
                    <a:pt x="1228" y="2356"/>
                  </a:lnTo>
                  <a:lnTo>
                    <a:pt x="1228" y="2360"/>
                  </a:lnTo>
                  <a:lnTo>
                    <a:pt x="1228" y="2362"/>
                  </a:lnTo>
                  <a:lnTo>
                    <a:pt x="1228" y="2364"/>
                  </a:lnTo>
                  <a:lnTo>
                    <a:pt x="1228" y="2364"/>
                  </a:lnTo>
                  <a:lnTo>
                    <a:pt x="1226" y="2366"/>
                  </a:lnTo>
                  <a:lnTo>
                    <a:pt x="1228" y="2370"/>
                  </a:lnTo>
                  <a:lnTo>
                    <a:pt x="1230" y="2371"/>
                  </a:lnTo>
                  <a:lnTo>
                    <a:pt x="1230" y="2373"/>
                  </a:lnTo>
                  <a:lnTo>
                    <a:pt x="1230" y="2377"/>
                  </a:lnTo>
                  <a:lnTo>
                    <a:pt x="1230" y="2381"/>
                  </a:lnTo>
                  <a:lnTo>
                    <a:pt x="1238" y="2395"/>
                  </a:lnTo>
                  <a:lnTo>
                    <a:pt x="1245" y="2412"/>
                  </a:lnTo>
                  <a:lnTo>
                    <a:pt x="1253" y="2430"/>
                  </a:lnTo>
                  <a:lnTo>
                    <a:pt x="1263" y="2446"/>
                  </a:lnTo>
                  <a:lnTo>
                    <a:pt x="1277" y="2459"/>
                  </a:lnTo>
                  <a:lnTo>
                    <a:pt x="1292" y="2469"/>
                  </a:lnTo>
                  <a:lnTo>
                    <a:pt x="1312" y="2471"/>
                  </a:lnTo>
                  <a:lnTo>
                    <a:pt x="1371" y="2459"/>
                  </a:lnTo>
                  <a:lnTo>
                    <a:pt x="1427" y="2436"/>
                  </a:lnTo>
                  <a:lnTo>
                    <a:pt x="1482" y="2405"/>
                  </a:lnTo>
                  <a:lnTo>
                    <a:pt x="1535" y="2368"/>
                  </a:lnTo>
                  <a:lnTo>
                    <a:pt x="1584" y="2329"/>
                  </a:lnTo>
                  <a:lnTo>
                    <a:pt x="1625" y="2288"/>
                  </a:lnTo>
                  <a:lnTo>
                    <a:pt x="1691" y="2213"/>
                  </a:lnTo>
                  <a:lnTo>
                    <a:pt x="1750" y="2137"/>
                  </a:lnTo>
                  <a:lnTo>
                    <a:pt x="1801" y="2061"/>
                  </a:lnTo>
                  <a:lnTo>
                    <a:pt x="1844" y="1987"/>
                  </a:lnTo>
                  <a:lnTo>
                    <a:pt x="1853" y="1971"/>
                  </a:lnTo>
                  <a:lnTo>
                    <a:pt x="1861" y="1960"/>
                  </a:lnTo>
                  <a:lnTo>
                    <a:pt x="1863" y="1948"/>
                  </a:lnTo>
                  <a:lnTo>
                    <a:pt x="1873" y="1936"/>
                  </a:lnTo>
                  <a:lnTo>
                    <a:pt x="1879" y="1923"/>
                  </a:lnTo>
                  <a:lnTo>
                    <a:pt x="1885" y="1907"/>
                  </a:lnTo>
                  <a:lnTo>
                    <a:pt x="1895" y="1893"/>
                  </a:lnTo>
                  <a:lnTo>
                    <a:pt x="1893" y="1893"/>
                  </a:lnTo>
                  <a:lnTo>
                    <a:pt x="1891" y="1893"/>
                  </a:lnTo>
                  <a:lnTo>
                    <a:pt x="1891" y="1891"/>
                  </a:lnTo>
                  <a:lnTo>
                    <a:pt x="1896" y="1891"/>
                  </a:lnTo>
                  <a:lnTo>
                    <a:pt x="1895" y="1887"/>
                  </a:lnTo>
                  <a:lnTo>
                    <a:pt x="1895" y="1885"/>
                  </a:lnTo>
                  <a:lnTo>
                    <a:pt x="1896" y="1885"/>
                  </a:lnTo>
                  <a:lnTo>
                    <a:pt x="1896" y="1883"/>
                  </a:lnTo>
                  <a:lnTo>
                    <a:pt x="1896" y="1883"/>
                  </a:lnTo>
                  <a:lnTo>
                    <a:pt x="1896" y="1882"/>
                  </a:lnTo>
                  <a:lnTo>
                    <a:pt x="1895" y="1880"/>
                  </a:lnTo>
                  <a:lnTo>
                    <a:pt x="1900" y="1880"/>
                  </a:lnTo>
                  <a:lnTo>
                    <a:pt x="1900" y="1876"/>
                  </a:lnTo>
                  <a:lnTo>
                    <a:pt x="1902" y="1874"/>
                  </a:lnTo>
                  <a:lnTo>
                    <a:pt x="1902" y="1872"/>
                  </a:lnTo>
                  <a:lnTo>
                    <a:pt x="1900" y="1872"/>
                  </a:lnTo>
                  <a:lnTo>
                    <a:pt x="1898" y="1870"/>
                  </a:lnTo>
                  <a:lnTo>
                    <a:pt x="1902" y="1870"/>
                  </a:lnTo>
                  <a:lnTo>
                    <a:pt x="1904" y="1868"/>
                  </a:lnTo>
                  <a:lnTo>
                    <a:pt x="1906" y="1866"/>
                  </a:lnTo>
                  <a:lnTo>
                    <a:pt x="1906" y="1862"/>
                  </a:lnTo>
                  <a:lnTo>
                    <a:pt x="1904" y="1860"/>
                  </a:lnTo>
                  <a:lnTo>
                    <a:pt x="1902" y="1858"/>
                  </a:lnTo>
                  <a:lnTo>
                    <a:pt x="1910" y="1858"/>
                  </a:lnTo>
                  <a:lnTo>
                    <a:pt x="1910" y="1854"/>
                  </a:lnTo>
                  <a:lnTo>
                    <a:pt x="1910" y="1852"/>
                  </a:lnTo>
                  <a:lnTo>
                    <a:pt x="1910" y="1850"/>
                  </a:lnTo>
                  <a:lnTo>
                    <a:pt x="1910" y="1850"/>
                  </a:lnTo>
                  <a:lnTo>
                    <a:pt x="1908" y="1848"/>
                  </a:lnTo>
                  <a:lnTo>
                    <a:pt x="1914" y="1848"/>
                  </a:lnTo>
                  <a:lnTo>
                    <a:pt x="1914" y="1844"/>
                  </a:lnTo>
                  <a:lnTo>
                    <a:pt x="1914" y="1842"/>
                  </a:lnTo>
                  <a:lnTo>
                    <a:pt x="1914" y="1841"/>
                  </a:lnTo>
                  <a:lnTo>
                    <a:pt x="1914" y="1839"/>
                  </a:lnTo>
                  <a:lnTo>
                    <a:pt x="1912" y="1837"/>
                  </a:lnTo>
                  <a:lnTo>
                    <a:pt x="1916" y="1837"/>
                  </a:lnTo>
                  <a:lnTo>
                    <a:pt x="1918" y="1835"/>
                  </a:lnTo>
                  <a:lnTo>
                    <a:pt x="1920" y="1833"/>
                  </a:lnTo>
                  <a:lnTo>
                    <a:pt x="1920" y="1829"/>
                  </a:lnTo>
                  <a:lnTo>
                    <a:pt x="1920" y="1827"/>
                  </a:lnTo>
                  <a:lnTo>
                    <a:pt x="1918" y="1823"/>
                  </a:lnTo>
                  <a:lnTo>
                    <a:pt x="1916" y="1821"/>
                  </a:lnTo>
                  <a:lnTo>
                    <a:pt x="1920" y="1823"/>
                  </a:lnTo>
                  <a:lnTo>
                    <a:pt x="1920" y="1823"/>
                  </a:lnTo>
                  <a:lnTo>
                    <a:pt x="1922" y="1823"/>
                  </a:lnTo>
                  <a:lnTo>
                    <a:pt x="1922" y="1821"/>
                  </a:lnTo>
                  <a:lnTo>
                    <a:pt x="1924" y="1819"/>
                  </a:lnTo>
                  <a:lnTo>
                    <a:pt x="1926" y="1817"/>
                  </a:lnTo>
                  <a:lnTo>
                    <a:pt x="1926" y="1815"/>
                  </a:lnTo>
                  <a:lnTo>
                    <a:pt x="1924" y="1813"/>
                  </a:lnTo>
                  <a:lnTo>
                    <a:pt x="1922" y="1813"/>
                  </a:lnTo>
                  <a:lnTo>
                    <a:pt x="1922" y="1813"/>
                  </a:lnTo>
                  <a:lnTo>
                    <a:pt x="1920" y="1811"/>
                  </a:lnTo>
                  <a:lnTo>
                    <a:pt x="1924" y="1811"/>
                  </a:lnTo>
                  <a:lnTo>
                    <a:pt x="1928" y="1813"/>
                  </a:lnTo>
                  <a:lnTo>
                    <a:pt x="1928" y="1809"/>
                  </a:lnTo>
                  <a:lnTo>
                    <a:pt x="1928" y="1805"/>
                  </a:lnTo>
                  <a:lnTo>
                    <a:pt x="1930" y="1802"/>
                  </a:lnTo>
                  <a:lnTo>
                    <a:pt x="1930" y="1800"/>
                  </a:lnTo>
                  <a:lnTo>
                    <a:pt x="1928" y="1796"/>
                  </a:lnTo>
                  <a:lnTo>
                    <a:pt x="1930" y="1798"/>
                  </a:lnTo>
                  <a:lnTo>
                    <a:pt x="1932" y="1796"/>
                  </a:lnTo>
                  <a:lnTo>
                    <a:pt x="1932" y="1794"/>
                  </a:lnTo>
                  <a:lnTo>
                    <a:pt x="1934" y="1792"/>
                  </a:lnTo>
                  <a:lnTo>
                    <a:pt x="1934" y="1788"/>
                  </a:lnTo>
                  <a:lnTo>
                    <a:pt x="1932" y="1786"/>
                  </a:lnTo>
                  <a:lnTo>
                    <a:pt x="1930" y="1786"/>
                  </a:lnTo>
                  <a:lnTo>
                    <a:pt x="1934" y="1786"/>
                  </a:lnTo>
                  <a:lnTo>
                    <a:pt x="1936" y="1788"/>
                  </a:lnTo>
                  <a:lnTo>
                    <a:pt x="1938" y="1784"/>
                  </a:lnTo>
                  <a:lnTo>
                    <a:pt x="1938" y="1780"/>
                  </a:lnTo>
                  <a:lnTo>
                    <a:pt x="1938" y="1776"/>
                  </a:lnTo>
                  <a:lnTo>
                    <a:pt x="1936" y="1772"/>
                  </a:lnTo>
                  <a:lnTo>
                    <a:pt x="1934" y="1770"/>
                  </a:lnTo>
                  <a:lnTo>
                    <a:pt x="1938" y="1770"/>
                  </a:lnTo>
                  <a:lnTo>
                    <a:pt x="1939" y="1772"/>
                  </a:lnTo>
                  <a:lnTo>
                    <a:pt x="1951" y="1729"/>
                  </a:lnTo>
                  <a:lnTo>
                    <a:pt x="1963" y="1686"/>
                  </a:lnTo>
                  <a:lnTo>
                    <a:pt x="1971" y="1638"/>
                  </a:lnTo>
                  <a:lnTo>
                    <a:pt x="1971" y="1591"/>
                  </a:lnTo>
                  <a:lnTo>
                    <a:pt x="1971" y="1593"/>
                  </a:lnTo>
                  <a:lnTo>
                    <a:pt x="1969" y="1595"/>
                  </a:lnTo>
                  <a:lnTo>
                    <a:pt x="1967" y="1597"/>
                  </a:lnTo>
                  <a:lnTo>
                    <a:pt x="1967" y="1595"/>
                  </a:lnTo>
                  <a:lnTo>
                    <a:pt x="1967" y="1593"/>
                  </a:lnTo>
                  <a:lnTo>
                    <a:pt x="1967" y="1593"/>
                  </a:lnTo>
                  <a:lnTo>
                    <a:pt x="1965" y="1593"/>
                  </a:lnTo>
                  <a:lnTo>
                    <a:pt x="1965" y="1591"/>
                  </a:lnTo>
                  <a:lnTo>
                    <a:pt x="1963" y="1591"/>
                  </a:lnTo>
                  <a:lnTo>
                    <a:pt x="1963" y="1587"/>
                  </a:lnTo>
                  <a:lnTo>
                    <a:pt x="1951" y="1583"/>
                  </a:lnTo>
                  <a:lnTo>
                    <a:pt x="1945" y="1573"/>
                  </a:lnTo>
                  <a:lnTo>
                    <a:pt x="1941" y="1559"/>
                  </a:lnTo>
                  <a:lnTo>
                    <a:pt x="1939" y="1544"/>
                  </a:lnTo>
                  <a:lnTo>
                    <a:pt x="1938" y="1530"/>
                  </a:lnTo>
                  <a:lnTo>
                    <a:pt x="1932" y="1518"/>
                  </a:lnTo>
                  <a:lnTo>
                    <a:pt x="1928" y="1518"/>
                  </a:lnTo>
                  <a:lnTo>
                    <a:pt x="1928" y="1518"/>
                  </a:lnTo>
                  <a:lnTo>
                    <a:pt x="1928" y="1518"/>
                  </a:lnTo>
                  <a:lnTo>
                    <a:pt x="1928" y="1520"/>
                  </a:lnTo>
                  <a:lnTo>
                    <a:pt x="1928" y="1522"/>
                  </a:lnTo>
                  <a:lnTo>
                    <a:pt x="1928" y="1522"/>
                  </a:lnTo>
                  <a:lnTo>
                    <a:pt x="1928" y="1522"/>
                  </a:lnTo>
                  <a:lnTo>
                    <a:pt x="1924" y="1522"/>
                  </a:lnTo>
                  <a:lnTo>
                    <a:pt x="1920" y="1507"/>
                  </a:lnTo>
                  <a:lnTo>
                    <a:pt x="1910" y="1499"/>
                  </a:lnTo>
                  <a:lnTo>
                    <a:pt x="1895" y="1493"/>
                  </a:lnTo>
                  <a:lnTo>
                    <a:pt x="1879" y="1493"/>
                  </a:lnTo>
                  <a:close/>
                  <a:moveTo>
                    <a:pt x="4884" y="519"/>
                  </a:moveTo>
                  <a:lnTo>
                    <a:pt x="4874" y="521"/>
                  </a:lnTo>
                  <a:lnTo>
                    <a:pt x="4862" y="531"/>
                  </a:lnTo>
                  <a:lnTo>
                    <a:pt x="4847" y="548"/>
                  </a:lnTo>
                  <a:lnTo>
                    <a:pt x="4827" y="574"/>
                  </a:lnTo>
                  <a:lnTo>
                    <a:pt x="4804" y="605"/>
                  </a:lnTo>
                  <a:lnTo>
                    <a:pt x="4772" y="644"/>
                  </a:lnTo>
                  <a:lnTo>
                    <a:pt x="4761" y="660"/>
                  </a:lnTo>
                  <a:lnTo>
                    <a:pt x="4745" y="683"/>
                  </a:lnTo>
                  <a:lnTo>
                    <a:pt x="4724" y="712"/>
                  </a:lnTo>
                  <a:lnTo>
                    <a:pt x="4700" y="747"/>
                  </a:lnTo>
                  <a:lnTo>
                    <a:pt x="4671" y="788"/>
                  </a:lnTo>
                  <a:lnTo>
                    <a:pt x="4640" y="833"/>
                  </a:lnTo>
                  <a:lnTo>
                    <a:pt x="4606" y="882"/>
                  </a:lnTo>
                  <a:lnTo>
                    <a:pt x="4569" y="937"/>
                  </a:lnTo>
                  <a:lnTo>
                    <a:pt x="4532" y="991"/>
                  </a:lnTo>
                  <a:lnTo>
                    <a:pt x="4493" y="1050"/>
                  </a:lnTo>
                  <a:lnTo>
                    <a:pt x="4454" y="1111"/>
                  </a:lnTo>
                  <a:lnTo>
                    <a:pt x="4413" y="1171"/>
                  </a:lnTo>
                  <a:lnTo>
                    <a:pt x="4372" y="1232"/>
                  </a:lnTo>
                  <a:lnTo>
                    <a:pt x="4333" y="1292"/>
                  </a:lnTo>
                  <a:lnTo>
                    <a:pt x="4293" y="1353"/>
                  </a:lnTo>
                  <a:lnTo>
                    <a:pt x="4256" y="1409"/>
                  </a:lnTo>
                  <a:lnTo>
                    <a:pt x="4221" y="1466"/>
                  </a:lnTo>
                  <a:lnTo>
                    <a:pt x="4188" y="1518"/>
                  </a:lnTo>
                  <a:lnTo>
                    <a:pt x="4157" y="1567"/>
                  </a:lnTo>
                  <a:lnTo>
                    <a:pt x="4129" y="1614"/>
                  </a:lnTo>
                  <a:lnTo>
                    <a:pt x="4104" y="1653"/>
                  </a:lnTo>
                  <a:lnTo>
                    <a:pt x="4084" y="1688"/>
                  </a:lnTo>
                  <a:lnTo>
                    <a:pt x="4069" y="1718"/>
                  </a:lnTo>
                  <a:lnTo>
                    <a:pt x="4057" y="1741"/>
                  </a:lnTo>
                  <a:lnTo>
                    <a:pt x="4051" y="1755"/>
                  </a:lnTo>
                  <a:lnTo>
                    <a:pt x="4051" y="1762"/>
                  </a:lnTo>
                  <a:lnTo>
                    <a:pt x="4098" y="1704"/>
                  </a:lnTo>
                  <a:lnTo>
                    <a:pt x="4149" y="1636"/>
                  </a:lnTo>
                  <a:lnTo>
                    <a:pt x="4202" y="1559"/>
                  </a:lnTo>
                  <a:lnTo>
                    <a:pt x="4260" y="1476"/>
                  </a:lnTo>
                  <a:lnTo>
                    <a:pt x="4321" y="1386"/>
                  </a:lnTo>
                  <a:lnTo>
                    <a:pt x="4383" y="1290"/>
                  </a:lnTo>
                  <a:lnTo>
                    <a:pt x="4450" y="1189"/>
                  </a:lnTo>
                  <a:lnTo>
                    <a:pt x="4520" y="1085"/>
                  </a:lnTo>
                  <a:lnTo>
                    <a:pt x="4591" y="976"/>
                  </a:lnTo>
                  <a:lnTo>
                    <a:pt x="4663" y="865"/>
                  </a:lnTo>
                  <a:lnTo>
                    <a:pt x="4737" y="751"/>
                  </a:lnTo>
                  <a:lnTo>
                    <a:pt x="4814" y="638"/>
                  </a:lnTo>
                  <a:lnTo>
                    <a:pt x="4890" y="523"/>
                  </a:lnTo>
                  <a:lnTo>
                    <a:pt x="4884" y="519"/>
                  </a:lnTo>
                  <a:close/>
                  <a:moveTo>
                    <a:pt x="919" y="0"/>
                  </a:moveTo>
                  <a:lnTo>
                    <a:pt x="942" y="6"/>
                  </a:lnTo>
                  <a:lnTo>
                    <a:pt x="966" y="14"/>
                  </a:lnTo>
                  <a:lnTo>
                    <a:pt x="991" y="23"/>
                  </a:lnTo>
                  <a:lnTo>
                    <a:pt x="1015" y="29"/>
                  </a:lnTo>
                  <a:lnTo>
                    <a:pt x="1013" y="31"/>
                  </a:lnTo>
                  <a:lnTo>
                    <a:pt x="1013" y="31"/>
                  </a:lnTo>
                  <a:lnTo>
                    <a:pt x="1015" y="33"/>
                  </a:lnTo>
                  <a:lnTo>
                    <a:pt x="937" y="189"/>
                  </a:lnTo>
                  <a:lnTo>
                    <a:pt x="854" y="349"/>
                  </a:lnTo>
                  <a:lnTo>
                    <a:pt x="772" y="513"/>
                  </a:lnTo>
                  <a:lnTo>
                    <a:pt x="694" y="681"/>
                  </a:lnTo>
                  <a:lnTo>
                    <a:pt x="620" y="849"/>
                  </a:lnTo>
                  <a:lnTo>
                    <a:pt x="553" y="1017"/>
                  </a:lnTo>
                  <a:lnTo>
                    <a:pt x="497" y="1185"/>
                  </a:lnTo>
                  <a:lnTo>
                    <a:pt x="481" y="1239"/>
                  </a:lnTo>
                  <a:lnTo>
                    <a:pt x="465" y="1298"/>
                  </a:lnTo>
                  <a:lnTo>
                    <a:pt x="459" y="1323"/>
                  </a:lnTo>
                  <a:lnTo>
                    <a:pt x="454" y="1349"/>
                  </a:lnTo>
                  <a:lnTo>
                    <a:pt x="448" y="1372"/>
                  </a:lnTo>
                  <a:lnTo>
                    <a:pt x="442" y="1399"/>
                  </a:lnTo>
                  <a:lnTo>
                    <a:pt x="559" y="1394"/>
                  </a:lnTo>
                  <a:lnTo>
                    <a:pt x="680" y="1382"/>
                  </a:lnTo>
                  <a:lnTo>
                    <a:pt x="800" y="1370"/>
                  </a:lnTo>
                  <a:lnTo>
                    <a:pt x="919" y="1360"/>
                  </a:lnTo>
                  <a:lnTo>
                    <a:pt x="960" y="1356"/>
                  </a:lnTo>
                  <a:lnTo>
                    <a:pt x="999" y="1355"/>
                  </a:lnTo>
                  <a:lnTo>
                    <a:pt x="1038" y="1355"/>
                  </a:lnTo>
                  <a:lnTo>
                    <a:pt x="1075" y="1362"/>
                  </a:lnTo>
                  <a:lnTo>
                    <a:pt x="1085" y="1370"/>
                  </a:lnTo>
                  <a:lnTo>
                    <a:pt x="1099" y="1374"/>
                  </a:lnTo>
                  <a:lnTo>
                    <a:pt x="1116" y="1376"/>
                  </a:lnTo>
                  <a:lnTo>
                    <a:pt x="1116" y="1380"/>
                  </a:lnTo>
                  <a:lnTo>
                    <a:pt x="1116" y="1382"/>
                  </a:lnTo>
                  <a:lnTo>
                    <a:pt x="1114" y="1384"/>
                  </a:lnTo>
                  <a:lnTo>
                    <a:pt x="1112" y="1386"/>
                  </a:lnTo>
                  <a:lnTo>
                    <a:pt x="1112" y="1386"/>
                  </a:lnTo>
                  <a:lnTo>
                    <a:pt x="1111" y="1388"/>
                  </a:lnTo>
                  <a:lnTo>
                    <a:pt x="1112" y="1390"/>
                  </a:lnTo>
                  <a:lnTo>
                    <a:pt x="1114" y="1392"/>
                  </a:lnTo>
                  <a:lnTo>
                    <a:pt x="1111" y="1394"/>
                  </a:lnTo>
                  <a:lnTo>
                    <a:pt x="1109" y="1394"/>
                  </a:lnTo>
                  <a:lnTo>
                    <a:pt x="1107" y="1396"/>
                  </a:lnTo>
                  <a:lnTo>
                    <a:pt x="1105" y="1397"/>
                  </a:lnTo>
                  <a:lnTo>
                    <a:pt x="1103" y="1399"/>
                  </a:lnTo>
                  <a:lnTo>
                    <a:pt x="1101" y="1401"/>
                  </a:lnTo>
                  <a:lnTo>
                    <a:pt x="1097" y="1401"/>
                  </a:lnTo>
                  <a:lnTo>
                    <a:pt x="1099" y="1403"/>
                  </a:lnTo>
                  <a:lnTo>
                    <a:pt x="1099" y="1407"/>
                  </a:lnTo>
                  <a:lnTo>
                    <a:pt x="1097" y="1409"/>
                  </a:lnTo>
                  <a:lnTo>
                    <a:pt x="1095" y="1411"/>
                  </a:lnTo>
                  <a:lnTo>
                    <a:pt x="1091" y="1413"/>
                  </a:lnTo>
                  <a:lnTo>
                    <a:pt x="1087" y="1417"/>
                  </a:lnTo>
                  <a:lnTo>
                    <a:pt x="1083" y="1421"/>
                  </a:lnTo>
                  <a:lnTo>
                    <a:pt x="1081" y="1425"/>
                  </a:lnTo>
                  <a:lnTo>
                    <a:pt x="923" y="1437"/>
                  </a:lnTo>
                  <a:lnTo>
                    <a:pt x="757" y="1452"/>
                  </a:lnTo>
                  <a:lnTo>
                    <a:pt x="590" y="1468"/>
                  </a:lnTo>
                  <a:lnTo>
                    <a:pt x="422" y="1479"/>
                  </a:lnTo>
                  <a:lnTo>
                    <a:pt x="420" y="1483"/>
                  </a:lnTo>
                  <a:lnTo>
                    <a:pt x="420" y="1487"/>
                  </a:lnTo>
                  <a:lnTo>
                    <a:pt x="420" y="1489"/>
                  </a:lnTo>
                  <a:lnTo>
                    <a:pt x="418" y="1493"/>
                  </a:lnTo>
                  <a:lnTo>
                    <a:pt x="418" y="1497"/>
                  </a:lnTo>
                  <a:lnTo>
                    <a:pt x="418" y="1503"/>
                  </a:lnTo>
                  <a:lnTo>
                    <a:pt x="416" y="1503"/>
                  </a:lnTo>
                  <a:lnTo>
                    <a:pt x="416" y="1505"/>
                  </a:lnTo>
                  <a:lnTo>
                    <a:pt x="414" y="1507"/>
                  </a:lnTo>
                  <a:lnTo>
                    <a:pt x="413" y="1509"/>
                  </a:lnTo>
                  <a:lnTo>
                    <a:pt x="413" y="1509"/>
                  </a:lnTo>
                  <a:lnTo>
                    <a:pt x="413" y="1511"/>
                  </a:lnTo>
                  <a:lnTo>
                    <a:pt x="414" y="1513"/>
                  </a:lnTo>
                  <a:lnTo>
                    <a:pt x="414" y="1517"/>
                  </a:lnTo>
                  <a:lnTo>
                    <a:pt x="414" y="1520"/>
                  </a:lnTo>
                  <a:lnTo>
                    <a:pt x="413" y="1526"/>
                  </a:lnTo>
                  <a:lnTo>
                    <a:pt x="411" y="1530"/>
                  </a:lnTo>
                  <a:lnTo>
                    <a:pt x="409" y="1536"/>
                  </a:lnTo>
                  <a:lnTo>
                    <a:pt x="407" y="1540"/>
                  </a:lnTo>
                  <a:lnTo>
                    <a:pt x="407" y="1540"/>
                  </a:lnTo>
                  <a:lnTo>
                    <a:pt x="407" y="1544"/>
                  </a:lnTo>
                  <a:lnTo>
                    <a:pt x="409" y="1546"/>
                  </a:lnTo>
                  <a:lnTo>
                    <a:pt x="409" y="1552"/>
                  </a:lnTo>
                  <a:lnTo>
                    <a:pt x="409" y="1556"/>
                  </a:lnTo>
                  <a:lnTo>
                    <a:pt x="405" y="1563"/>
                  </a:lnTo>
                  <a:lnTo>
                    <a:pt x="403" y="1571"/>
                  </a:lnTo>
                  <a:lnTo>
                    <a:pt x="401" y="1579"/>
                  </a:lnTo>
                  <a:lnTo>
                    <a:pt x="403" y="1591"/>
                  </a:lnTo>
                  <a:lnTo>
                    <a:pt x="399" y="1587"/>
                  </a:lnTo>
                  <a:lnTo>
                    <a:pt x="399" y="1587"/>
                  </a:lnTo>
                  <a:lnTo>
                    <a:pt x="399" y="1587"/>
                  </a:lnTo>
                  <a:lnTo>
                    <a:pt x="399" y="1589"/>
                  </a:lnTo>
                  <a:lnTo>
                    <a:pt x="399" y="1593"/>
                  </a:lnTo>
                  <a:lnTo>
                    <a:pt x="399" y="1595"/>
                  </a:lnTo>
                  <a:lnTo>
                    <a:pt x="399" y="1599"/>
                  </a:lnTo>
                  <a:lnTo>
                    <a:pt x="401" y="1602"/>
                  </a:lnTo>
                  <a:lnTo>
                    <a:pt x="399" y="1604"/>
                  </a:lnTo>
                  <a:lnTo>
                    <a:pt x="395" y="1616"/>
                  </a:lnTo>
                  <a:lnTo>
                    <a:pt x="393" y="1626"/>
                  </a:lnTo>
                  <a:lnTo>
                    <a:pt x="393" y="1640"/>
                  </a:lnTo>
                  <a:lnTo>
                    <a:pt x="391" y="1638"/>
                  </a:lnTo>
                  <a:lnTo>
                    <a:pt x="389" y="1638"/>
                  </a:lnTo>
                  <a:lnTo>
                    <a:pt x="389" y="1640"/>
                  </a:lnTo>
                  <a:lnTo>
                    <a:pt x="389" y="1643"/>
                  </a:lnTo>
                  <a:lnTo>
                    <a:pt x="389" y="1645"/>
                  </a:lnTo>
                  <a:lnTo>
                    <a:pt x="389" y="1649"/>
                  </a:lnTo>
                  <a:lnTo>
                    <a:pt x="389" y="1653"/>
                  </a:lnTo>
                  <a:lnTo>
                    <a:pt x="389" y="1657"/>
                  </a:lnTo>
                  <a:lnTo>
                    <a:pt x="387" y="1659"/>
                  </a:lnTo>
                  <a:lnTo>
                    <a:pt x="385" y="1659"/>
                  </a:lnTo>
                  <a:lnTo>
                    <a:pt x="387" y="1661"/>
                  </a:lnTo>
                  <a:lnTo>
                    <a:pt x="387" y="1663"/>
                  </a:lnTo>
                  <a:lnTo>
                    <a:pt x="387" y="1663"/>
                  </a:lnTo>
                  <a:lnTo>
                    <a:pt x="387" y="1665"/>
                  </a:lnTo>
                  <a:lnTo>
                    <a:pt x="385" y="1667"/>
                  </a:lnTo>
                  <a:lnTo>
                    <a:pt x="385" y="1671"/>
                  </a:lnTo>
                  <a:lnTo>
                    <a:pt x="387" y="1675"/>
                  </a:lnTo>
                  <a:lnTo>
                    <a:pt x="385" y="1673"/>
                  </a:lnTo>
                  <a:lnTo>
                    <a:pt x="383" y="1673"/>
                  </a:lnTo>
                  <a:lnTo>
                    <a:pt x="383" y="1673"/>
                  </a:lnTo>
                  <a:lnTo>
                    <a:pt x="383" y="1675"/>
                  </a:lnTo>
                  <a:lnTo>
                    <a:pt x="385" y="1677"/>
                  </a:lnTo>
                  <a:lnTo>
                    <a:pt x="385" y="1679"/>
                  </a:lnTo>
                  <a:lnTo>
                    <a:pt x="385" y="1680"/>
                  </a:lnTo>
                  <a:lnTo>
                    <a:pt x="383" y="1682"/>
                  </a:lnTo>
                  <a:lnTo>
                    <a:pt x="383" y="1684"/>
                  </a:lnTo>
                  <a:lnTo>
                    <a:pt x="385" y="1690"/>
                  </a:lnTo>
                  <a:lnTo>
                    <a:pt x="383" y="1688"/>
                  </a:lnTo>
                  <a:lnTo>
                    <a:pt x="381" y="1686"/>
                  </a:lnTo>
                  <a:lnTo>
                    <a:pt x="381" y="1688"/>
                  </a:lnTo>
                  <a:lnTo>
                    <a:pt x="381" y="1690"/>
                  </a:lnTo>
                  <a:lnTo>
                    <a:pt x="381" y="1694"/>
                  </a:lnTo>
                  <a:lnTo>
                    <a:pt x="381" y="1696"/>
                  </a:lnTo>
                  <a:lnTo>
                    <a:pt x="381" y="1700"/>
                  </a:lnTo>
                  <a:lnTo>
                    <a:pt x="383" y="1702"/>
                  </a:lnTo>
                  <a:lnTo>
                    <a:pt x="381" y="1702"/>
                  </a:lnTo>
                  <a:lnTo>
                    <a:pt x="381" y="1700"/>
                  </a:lnTo>
                  <a:lnTo>
                    <a:pt x="379" y="1698"/>
                  </a:lnTo>
                  <a:lnTo>
                    <a:pt x="379" y="1704"/>
                  </a:lnTo>
                  <a:lnTo>
                    <a:pt x="379" y="1708"/>
                  </a:lnTo>
                  <a:lnTo>
                    <a:pt x="377" y="1712"/>
                  </a:lnTo>
                  <a:lnTo>
                    <a:pt x="377" y="1716"/>
                  </a:lnTo>
                  <a:lnTo>
                    <a:pt x="377" y="1721"/>
                  </a:lnTo>
                  <a:lnTo>
                    <a:pt x="377" y="1729"/>
                  </a:lnTo>
                  <a:lnTo>
                    <a:pt x="377" y="1727"/>
                  </a:lnTo>
                  <a:lnTo>
                    <a:pt x="375" y="1727"/>
                  </a:lnTo>
                  <a:lnTo>
                    <a:pt x="373" y="1727"/>
                  </a:lnTo>
                  <a:lnTo>
                    <a:pt x="375" y="1729"/>
                  </a:lnTo>
                  <a:lnTo>
                    <a:pt x="375" y="1731"/>
                  </a:lnTo>
                  <a:lnTo>
                    <a:pt x="375" y="1733"/>
                  </a:lnTo>
                  <a:lnTo>
                    <a:pt x="375" y="1733"/>
                  </a:lnTo>
                  <a:lnTo>
                    <a:pt x="375" y="1735"/>
                  </a:lnTo>
                  <a:lnTo>
                    <a:pt x="375" y="1739"/>
                  </a:lnTo>
                  <a:lnTo>
                    <a:pt x="375" y="1743"/>
                  </a:lnTo>
                  <a:lnTo>
                    <a:pt x="373" y="1743"/>
                  </a:lnTo>
                  <a:lnTo>
                    <a:pt x="373" y="1743"/>
                  </a:lnTo>
                  <a:lnTo>
                    <a:pt x="373" y="1745"/>
                  </a:lnTo>
                  <a:lnTo>
                    <a:pt x="373" y="1747"/>
                  </a:lnTo>
                  <a:lnTo>
                    <a:pt x="373" y="1751"/>
                  </a:lnTo>
                  <a:lnTo>
                    <a:pt x="373" y="1755"/>
                  </a:lnTo>
                  <a:lnTo>
                    <a:pt x="373" y="1759"/>
                  </a:lnTo>
                  <a:lnTo>
                    <a:pt x="371" y="1757"/>
                  </a:lnTo>
                  <a:lnTo>
                    <a:pt x="371" y="1755"/>
                  </a:lnTo>
                  <a:lnTo>
                    <a:pt x="370" y="1757"/>
                  </a:lnTo>
                  <a:lnTo>
                    <a:pt x="370" y="1757"/>
                  </a:lnTo>
                  <a:lnTo>
                    <a:pt x="370" y="1759"/>
                  </a:lnTo>
                  <a:lnTo>
                    <a:pt x="371" y="1761"/>
                  </a:lnTo>
                  <a:lnTo>
                    <a:pt x="373" y="1761"/>
                  </a:lnTo>
                  <a:lnTo>
                    <a:pt x="371" y="1762"/>
                  </a:lnTo>
                  <a:lnTo>
                    <a:pt x="371" y="1766"/>
                  </a:lnTo>
                  <a:lnTo>
                    <a:pt x="371" y="1770"/>
                  </a:lnTo>
                  <a:lnTo>
                    <a:pt x="371" y="1774"/>
                  </a:lnTo>
                  <a:lnTo>
                    <a:pt x="370" y="1778"/>
                  </a:lnTo>
                  <a:lnTo>
                    <a:pt x="370" y="1780"/>
                  </a:lnTo>
                  <a:lnTo>
                    <a:pt x="368" y="1782"/>
                  </a:lnTo>
                  <a:lnTo>
                    <a:pt x="366" y="1782"/>
                  </a:lnTo>
                  <a:lnTo>
                    <a:pt x="366" y="1784"/>
                  </a:lnTo>
                  <a:lnTo>
                    <a:pt x="368" y="1786"/>
                  </a:lnTo>
                  <a:lnTo>
                    <a:pt x="368" y="1786"/>
                  </a:lnTo>
                  <a:lnTo>
                    <a:pt x="370" y="1788"/>
                  </a:lnTo>
                  <a:lnTo>
                    <a:pt x="370" y="1788"/>
                  </a:lnTo>
                  <a:lnTo>
                    <a:pt x="370" y="1792"/>
                  </a:lnTo>
                  <a:lnTo>
                    <a:pt x="368" y="1792"/>
                  </a:lnTo>
                  <a:lnTo>
                    <a:pt x="368" y="1790"/>
                  </a:lnTo>
                  <a:lnTo>
                    <a:pt x="368" y="1788"/>
                  </a:lnTo>
                  <a:lnTo>
                    <a:pt x="364" y="1807"/>
                  </a:lnTo>
                  <a:lnTo>
                    <a:pt x="364" y="1833"/>
                  </a:lnTo>
                  <a:lnTo>
                    <a:pt x="362" y="1831"/>
                  </a:lnTo>
                  <a:lnTo>
                    <a:pt x="360" y="1829"/>
                  </a:lnTo>
                  <a:lnTo>
                    <a:pt x="360" y="1831"/>
                  </a:lnTo>
                  <a:lnTo>
                    <a:pt x="358" y="1831"/>
                  </a:lnTo>
                  <a:lnTo>
                    <a:pt x="358" y="1833"/>
                  </a:lnTo>
                  <a:lnTo>
                    <a:pt x="360" y="1835"/>
                  </a:lnTo>
                  <a:lnTo>
                    <a:pt x="364" y="1835"/>
                  </a:lnTo>
                  <a:lnTo>
                    <a:pt x="360" y="1837"/>
                  </a:lnTo>
                  <a:lnTo>
                    <a:pt x="360" y="1839"/>
                  </a:lnTo>
                  <a:lnTo>
                    <a:pt x="360" y="1842"/>
                  </a:lnTo>
                  <a:lnTo>
                    <a:pt x="362" y="1846"/>
                  </a:lnTo>
                  <a:lnTo>
                    <a:pt x="360" y="1852"/>
                  </a:lnTo>
                  <a:lnTo>
                    <a:pt x="360" y="1852"/>
                  </a:lnTo>
                  <a:lnTo>
                    <a:pt x="358" y="1850"/>
                  </a:lnTo>
                  <a:lnTo>
                    <a:pt x="358" y="1848"/>
                  </a:lnTo>
                  <a:lnTo>
                    <a:pt x="358" y="1846"/>
                  </a:lnTo>
                  <a:lnTo>
                    <a:pt x="358" y="1850"/>
                  </a:lnTo>
                  <a:lnTo>
                    <a:pt x="358" y="1854"/>
                  </a:lnTo>
                  <a:lnTo>
                    <a:pt x="358" y="1856"/>
                  </a:lnTo>
                  <a:lnTo>
                    <a:pt x="358" y="1858"/>
                  </a:lnTo>
                  <a:lnTo>
                    <a:pt x="358" y="1862"/>
                  </a:lnTo>
                  <a:lnTo>
                    <a:pt x="358" y="1868"/>
                  </a:lnTo>
                  <a:lnTo>
                    <a:pt x="358" y="1866"/>
                  </a:lnTo>
                  <a:lnTo>
                    <a:pt x="356" y="1866"/>
                  </a:lnTo>
                  <a:lnTo>
                    <a:pt x="356" y="1862"/>
                  </a:lnTo>
                  <a:lnTo>
                    <a:pt x="356" y="1860"/>
                  </a:lnTo>
                  <a:lnTo>
                    <a:pt x="356" y="1866"/>
                  </a:lnTo>
                  <a:lnTo>
                    <a:pt x="356" y="1870"/>
                  </a:lnTo>
                  <a:lnTo>
                    <a:pt x="356" y="1872"/>
                  </a:lnTo>
                  <a:lnTo>
                    <a:pt x="356" y="1876"/>
                  </a:lnTo>
                  <a:lnTo>
                    <a:pt x="356" y="1880"/>
                  </a:lnTo>
                  <a:lnTo>
                    <a:pt x="356" y="1887"/>
                  </a:lnTo>
                  <a:lnTo>
                    <a:pt x="356" y="1885"/>
                  </a:lnTo>
                  <a:lnTo>
                    <a:pt x="354" y="1885"/>
                  </a:lnTo>
                  <a:lnTo>
                    <a:pt x="354" y="1882"/>
                  </a:lnTo>
                  <a:lnTo>
                    <a:pt x="354" y="1880"/>
                  </a:lnTo>
                  <a:lnTo>
                    <a:pt x="354" y="1885"/>
                  </a:lnTo>
                  <a:lnTo>
                    <a:pt x="354" y="1887"/>
                  </a:lnTo>
                  <a:lnTo>
                    <a:pt x="354" y="1889"/>
                  </a:lnTo>
                  <a:lnTo>
                    <a:pt x="354" y="1893"/>
                  </a:lnTo>
                  <a:lnTo>
                    <a:pt x="354" y="1895"/>
                  </a:lnTo>
                  <a:lnTo>
                    <a:pt x="354" y="1901"/>
                  </a:lnTo>
                  <a:lnTo>
                    <a:pt x="354" y="1907"/>
                  </a:lnTo>
                  <a:lnTo>
                    <a:pt x="352" y="1905"/>
                  </a:lnTo>
                  <a:lnTo>
                    <a:pt x="352" y="1905"/>
                  </a:lnTo>
                  <a:lnTo>
                    <a:pt x="352" y="1901"/>
                  </a:lnTo>
                  <a:lnTo>
                    <a:pt x="352" y="1899"/>
                  </a:lnTo>
                  <a:lnTo>
                    <a:pt x="350" y="1905"/>
                  </a:lnTo>
                  <a:lnTo>
                    <a:pt x="350" y="1907"/>
                  </a:lnTo>
                  <a:lnTo>
                    <a:pt x="352" y="1909"/>
                  </a:lnTo>
                  <a:lnTo>
                    <a:pt x="352" y="1913"/>
                  </a:lnTo>
                  <a:lnTo>
                    <a:pt x="352" y="1917"/>
                  </a:lnTo>
                  <a:lnTo>
                    <a:pt x="352" y="1923"/>
                  </a:lnTo>
                  <a:lnTo>
                    <a:pt x="350" y="1921"/>
                  </a:lnTo>
                  <a:lnTo>
                    <a:pt x="350" y="1919"/>
                  </a:lnTo>
                  <a:lnTo>
                    <a:pt x="350" y="1917"/>
                  </a:lnTo>
                  <a:lnTo>
                    <a:pt x="350" y="1915"/>
                  </a:lnTo>
                  <a:lnTo>
                    <a:pt x="350" y="1921"/>
                  </a:lnTo>
                  <a:lnTo>
                    <a:pt x="348" y="1924"/>
                  </a:lnTo>
                  <a:lnTo>
                    <a:pt x="348" y="1926"/>
                  </a:lnTo>
                  <a:lnTo>
                    <a:pt x="350" y="1930"/>
                  </a:lnTo>
                  <a:lnTo>
                    <a:pt x="350" y="1934"/>
                  </a:lnTo>
                  <a:lnTo>
                    <a:pt x="350" y="1942"/>
                  </a:lnTo>
                  <a:lnTo>
                    <a:pt x="348" y="1940"/>
                  </a:lnTo>
                  <a:lnTo>
                    <a:pt x="348" y="1938"/>
                  </a:lnTo>
                  <a:lnTo>
                    <a:pt x="348" y="1936"/>
                  </a:lnTo>
                  <a:lnTo>
                    <a:pt x="348" y="1934"/>
                  </a:lnTo>
                  <a:lnTo>
                    <a:pt x="346" y="1938"/>
                  </a:lnTo>
                  <a:lnTo>
                    <a:pt x="346" y="1942"/>
                  </a:lnTo>
                  <a:lnTo>
                    <a:pt x="346" y="1944"/>
                  </a:lnTo>
                  <a:lnTo>
                    <a:pt x="348" y="1946"/>
                  </a:lnTo>
                  <a:lnTo>
                    <a:pt x="348" y="1950"/>
                  </a:lnTo>
                  <a:lnTo>
                    <a:pt x="348" y="1954"/>
                  </a:lnTo>
                  <a:lnTo>
                    <a:pt x="348" y="1962"/>
                  </a:lnTo>
                  <a:lnTo>
                    <a:pt x="346" y="1960"/>
                  </a:lnTo>
                  <a:lnTo>
                    <a:pt x="346" y="1958"/>
                  </a:lnTo>
                  <a:lnTo>
                    <a:pt x="346" y="1956"/>
                  </a:lnTo>
                  <a:lnTo>
                    <a:pt x="346" y="1954"/>
                  </a:lnTo>
                  <a:lnTo>
                    <a:pt x="344" y="1958"/>
                  </a:lnTo>
                  <a:lnTo>
                    <a:pt x="344" y="1962"/>
                  </a:lnTo>
                  <a:lnTo>
                    <a:pt x="344" y="1964"/>
                  </a:lnTo>
                  <a:lnTo>
                    <a:pt x="344" y="1965"/>
                  </a:lnTo>
                  <a:lnTo>
                    <a:pt x="346" y="1967"/>
                  </a:lnTo>
                  <a:lnTo>
                    <a:pt x="346" y="1973"/>
                  </a:lnTo>
                  <a:lnTo>
                    <a:pt x="346" y="1977"/>
                  </a:lnTo>
                  <a:lnTo>
                    <a:pt x="344" y="1979"/>
                  </a:lnTo>
                  <a:lnTo>
                    <a:pt x="344" y="1979"/>
                  </a:lnTo>
                  <a:lnTo>
                    <a:pt x="344" y="1977"/>
                  </a:lnTo>
                  <a:lnTo>
                    <a:pt x="342" y="1975"/>
                  </a:lnTo>
                  <a:lnTo>
                    <a:pt x="342" y="1971"/>
                  </a:lnTo>
                  <a:lnTo>
                    <a:pt x="344" y="1969"/>
                  </a:lnTo>
                  <a:lnTo>
                    <a:pt x="342" y="1975"/>
                  </a:lnTo>
                  <a:lnTo>
                    <a:pt x="342" y="1979"/>
                  </a:lnTo>
                  <a:lnTo>
                    <a:pt x="342" y="1981"/>
                  </a:lnTo>
                  <a:lnTo>
                    <a:pt x="342" y="1985"/>
                  </a:lnTo>
                  <a:lnTo>
                    <a:pt x="344" y="1989"/>
                  </a:lnTo>
                  <a:lnTo>
                    <a:pt x="344" y="1993"/>
                  </a:lnTo>
                  <a:lnTo>
                    <a:pt x="344" y="2001"/>
                  </a:lnTo>
                  <a:lnTo>
                    <a:pt x="342" y="1999"/>
                  </a:lnTo>
                  <a:lnTo>
                    <a:pt x="342" y="1997"/>
                  </a:lnTo>
                  <a:lnTo>
                    <a:pt x="342" y="1995"/>
                  </a:lnTo>
                  <a:lnTo>
                    <a:pt x="340" y="1993"/>
                  </a:lnTo>
                  <a:lnTo>
                    <a:pt x="338" y="2005"/>
                  </a:lnTo>
                  <a:lnTo>
                    <a:pt x="340" y="2016"/>
                  </a:lnTo>
                  <a:lnTo>
                    <a:pt x="340" y="2028"/>
                  </a:lnTo>
                  <a:lnTo>
                    <a:pt x="340" y="2030"/>
                  </a:lnTo>
                  <a:lnTo>
                    <a:pt x="340" y="2030"/>
                  </a:lnTo>
                  <a:lnTo>
                    <a:pt x="338" y="2028"/>
                  </a:lnTo>
                  <a:lnTo>
                    <a:pt x="338" y="2024"/>
                  </a:lnTo>
                  <a:lnTo>
                    <a:pt x="338" y="2022"/>
                  </a:lnTo>
                  <a:lnTo>
                    <a:pt x="338" y="2020"/>
                  </a:lnTo>
                  <a:lnTo>
                    <a:pt x="336" y="2024"/>
                  </a:lnTo>
                  <a:lnTo>
                    <a:pt x="336" y="2028"/>
                  </a:lnTo>
                  <a:lnTo>
                    <a:pt x="338" y="2032"/>
                  </a:lnTo>
                  <a:lnTo>
                    <a:pt x="338" y="2038"/>
                  </a:lnTo>
                  <a:lnTo>
                    <a:pt x="338" y="2042"/>
                  </a:lnTo>
                  <a:lnTo>
                    <a:pt x="338" y="2047"/>
                  </a:lnTo>
                  <a:lnTo>
                    <a:pt x="338" y="2049"/>
                  </a:lnTo>
                  <a:lnTo>
                    <a:pt x="336" y="2049"/>
                  </a:lnTo>
                  <a:lnTo>
                    <a:pt x="336" y="2047"/>
                  </a:lnTo>
                  <a:lnTo>
                    <a:pt x="336" y="2044"/>
                  </a:lnTo>
                  <a:lnTo>
                    <a:pt x="336" y="2042"/>
                  </a:lnTo>
                  <a:lnTo>
                    <a:pt x="336" y="2040"/>
                  </a:lnTo>
                  <a:lnTo>
                    <a:pt x="336" y="2049"/>
                  </a:lnTo>
                  <a:lnTo>
                    <a:pt x="336" y="2055"/>
                  </a:lnTo>
                  <a:lnTo>
                    <a:pt x="336" y="2061"/>
                  </a:lnTo>
                  <a:lnTo>
                    <a:pt x="336" y="2071"/>
                  </a:lnTo>
                  <a:lnTo>
                    <a:pt x="336" y="2073"/>
                  </a:lnTo>
                  <a:lnTo>
                    <a:pt x="334" y="2073"/>
                  </a:lnTo>
                  <a:lnTo>
                    <a:pt x="334" y="2071"/>
                  </a:lnTo>
                  <a:lnTo>
                    <a:pt x="334" y="2067"/>
                  </a:lnTo>
                  <a:lnTo>
                    <a:pt x="334" y="2065"/>
                  </a:lnTo>
                  <a:lnTo>
                    <a:pt x="334" y="2063"/>
                  </a:lnTo>
                  <a:lnTo>
                    <a:pt x="332" y="2069"/>
                  </a:lnTo>
                  <a:lnTo>
                    <a:pt x="332" y="2073"/>
                  </a:lnTo>
                  <a:lnTo>
                    <a:pt x="334" y="2075"/>
                  </a:lnTo>
                  <a:lnTo>
                    <a:pt x="334" y="2079"/>
                  </a:lnTo>
                  <a:lnTo>
                    <a:pt x="334" y="2083"/>
                  </a:lnTo>
                  <a:lnTo>
                    <a:pt x="334" y="2086"/>
                  </a:lnTo>
                  <a:lnTo>
                    <a:pt x="334" y="2092"/>
                  </a:lnTo>
                  <a:lnTo>
                    <a:pt x="332" y="2092"/>
                  </a:lnTo>
                  <a:lnTo>
                    <a:pt x="332" y="2090"/>
                  </a:lnTo>
                  <a:lnTo>
                    <a:pt x="332" y="2088"/>
                  </a:lnTo>
                  <a:lnTo>
                    <a:pt x="332" y="2086"/>
                  </a:lnTo>
                  <a:lnTo>
                    <a:pt x="330" y="2098"/>
                  </a:lnTo>
                  <a:lnTo>
                    <a:pt x="330" y="2108"/>
                  </a:lnTo>
                  <a:lnTo>
                    <a:pt x="332" y="2118"/>
                  </a:lnTo>
                  <a:lnTo>
                    <a:pt x="332" y="2129"/>
                  </a:lnTo>
                  <a:lnTo>
                    <a:pt x="330" y="2131"/>
                  </a:lnTo>
                  <a:lnTo>
                    <a:pt x="330" y="2131"/>
                  </a:lnTo>
                  <a:lnTo>
                    <a:pt x="330" y="2129"/>
                  </a:lnTo>
                  <a:lnTo>
                    <a:pt x="330" y="2126"/>
                  </a:lnTo>
                  <a:lnTo>
                    <a:pt x="330" y="2124"/>
                  </a:lnTo>
                  <a:lnTo>
                    <a:pt x="330" y="2122"/>
                  </a:lnTo>
                  <a:lnTo>
                    <a:pt x="328" y="2122"/>
                  </a:lnTo>
                  <a:lnTo>
                    <a:pt x="327" y="2126"/>
                  </a:lnTo>
                  <a:lnTo>
                    <a:pt x="327" y="2129"/>
                  </a:lnTo>
                  <a:lnTo>
                    <a:pt x="328" y="2133"/>
                  </a:lnTo>
                  <a:lnTo>
                    <a:pt x="328" y="2137"/>
                  </a:lnTo>
                  <a:lnTo>
                    <a:pt x="330" y="2141"/>
                  </a:lnTo>
                  <a:lnTo>
                    <a:pt x="332" y="2143"/>
                  </a:lnTo>
                  <a:lnTo>
                    <a:pt x="332" y="2145"/>
                  </a:lnTo>
                  <a:lnTo>
                    <a:pt x="332" y="2147"/>
                  </a:lnTo>
                  <a:lnTo>
                    <a:pt x="330" y="2149"/>
                  </a:lnTo>
                  <a:lnTo>
                    <a:pt x="328" y="2151"/>
                  </a:lnTo>
                  <a:lnTo>
                    <a:pt x="328" y="2151"/>
                  </a:lnTo>
                  <a:lnTo>
                    <a:pt x="327" y="2155"/>
                  </a:lnTo>
                  <a:lnTo>
                    <a:pt x="327" y="2161"/>
                  </a:lnTo>
                  <a:lnTo>
                    <a:pt x="328" y="2167"/>
                  </a:lnTo>
                  <a:lnTo>
                    <a:pt x="325" y="2213"/>
                  </a:lnTo>
                  <a:lnTo>
                    <a:pt x="323" y="2270"/>
                  </a:lnTo>
                  <a:lnTo>
                    <a:pt x="325" y="2338"/>
                  </a:lnTo>
                  <a:lnTo>
                    <a:pt x="327" y="2323"/>
                  </a:lnTo>
                  <a:lnTo>
                    <a:pt x="327" y="2303"/>
                  </a:lnTo>
                  <a:lnTo>
                    <a:pt x="327" y="2286"/>
                  </a:lnTo>
                  <a:lnTo>
                    <a:pt x="328" y="2317"/>
                  </a:lnTo>
                  <a:lnTo>
                    <a:pt x="328" y="2342"/>
                  </a:lnTo>
                  <a:lnTo>
                    <a:pt x="327" y="2364"/>
                  </a:lnTo>
                  <a:lnTo>
                    <a:pt x="327" y="2364"/>
                  </a:lnTo>
                  <a:lnTo>
                    <a:pt x="328" y="2360"/>
                  </a:lnTo>
                  <a:lnTo>
                    <a:pt x="328" y="2358"/>
                  </a:lnTo>
                  <a:lnTo>
                    <a:pt x="328" y="2356"/>
                  </a:lnTo>
                  <a:lnTo>
                    <a:pt x="330" y="2360"/>
                  </a:lnTo>
                  <a:lnTo>
                    <a:pt x="330" y="2370"/>
                  </a:lnTo>
                  <a:lnTo>
                    <a:pt x="328" y="2381"/>
                  </a:lnTo>
                  <a:lnTo>
                    <a:pt x="328" y="2393"/>
                  </a:lnTo>
                  <a:lnTo>
                    <a:pt x="330" y="2391"/>
                  </a:lnTo>
                  <a:lnTo>
                    <a:pt x="330" y="2389"/>
                  </a:lnTo>
                  <a:lnTo>
                    <a:pt x="330" y="2387"/>
                  </a:lnTo>
                  <a:lnTo>
                    <a:pt x="330" y="2383"/>
                  </a:lnTo>
                  <a:lnTo>
                    <a:pt x="332" y="2403"/>
                  </a:lnTo>
                  <a:lnTo>
                    <a:pt x="332" y="2418"/>
                  </a:lnTo>
                  <a:lnTo>
                    <a:pt x="332" y="2438"/>
                  </a:lnTo>
                  <a:lnTo>
                    <a:pt x="334" y="2436"/>
                  </a:lnTo>
                  <a:lnTo>
                    <a:pt x="336" y="2436"/>
                  </a:lnTo>
                  <a:lnTo>
                    <a:pt x="336" y="2436"/>
                  </a:lnTo>
                  <a:lnTo>
                    <a:pt x="336" y="2438"/>
                  </a:lnTo>
                  <a:lnTo>
                    <a:pt x="336" y="2442"/>
                  </a:lnTo>
                  <a:lnTo>
                    <a:pt x="334" y="2444"/>
                  </a:lnTo>
                  <a:lnTo>
                    <a:pt x="334" y="2448"/>
                  </a:lnTo>
                  <a:lnTo>
                    <a:pt x="334" y="2451"/>
                  </a:lnTo>
                  <a:lnTo>
                    <a:pt x="336" y="2450"/>
                  </a:lnTo>
                  <a:lnTo>
                    <a:pt x="338" y="2450"/>
                  </a:lnTo>
                  <a:lnTo>
                    <a:pt x="338" y="2451"/>
                  </a:lnTo>
                  <a:lnTo>
                    <a:pt x="340" y="2457"/>
                  </a:lnTo>
                  <a:lnTo>
                    <a:pt x="340" y="2461"/>
                  </a:lnTo>
                  <a:lnTo>
                    <a:pt x="340" y="2465"/>
                  </a:lnTo>
                  <a:lnTo>
                    <a:pt x="340" y="2469"/>
                  </a:lnTo>
                  <a:lnTo>
                    <a:pt x="338" y="2471"/>
                  </a:lnTo>
                  <a:lnTo>
                    <a:pt x="340" y="2471"/>
                  </a:lnTo>
                  <a:lnTo>
                    <a:pt x="342" y="2475"/>
                  </a:lnTo>
                  <a:lnTo>
                    <a:pt x="344" y="2479"/>
                  </a:lnTo>
                  <a:lnTo>
                    <a:pt x="346" y="2483"/>
                  </a:lnTo>
                  <a:lnTo>
                    <a:pt x="346" y="2485"/>
                  </a:lnTo>
                  <a:lnTo>
                    <a:pt x="346" y="2489"/>
                  </a:lnTo>
                  <a:lnTo>
                    <a:pt x="344" y="2491"/>
                  </a:lnTo>
                  <a:lnTo>
                    <a:pt x="352" y="2510"/>
                  </a:lnTo>
                  <a:lnTo>
                    <a:pt x="358" y="2530"/>
                  </a:lnTo>
                  <a:lnTo>
                    <a:pt x="366" y="2553"/>
                  </a:lnTo>
                  <a:lnTo>
                    <a:pt x="373" y="2573"/>
                  </a:lnTo>
                  <a:lnTo>
                    <a:pt x="385" y="2592"/>
                  </a:lnTo>
                  <a:lnTo>
                    <a:pt x="399" y="2610"/>
                  </a:lnTo>
                  <a:lnTo>
                    <a:pt x="414" y="2621"/>
                  </a:lnTo>
                  <a:lnTo>
                    <a:pt x="434" y="2631"/>
                  </a:lnTo>
                  <a:lnTo>
                    <a:pt x="454" y="2631"/>
                  </a:lnTo>
                  <a:lnTo>
                    <a:pt x="514" y="2615"/>
                  </a:lnTo>
                  <a:lnTo>
                    <a:pt x="575" y="2588"/>
                  </a:lnTo>
                  <a:lnTo>
                    <a:pt x="633" y="2553"/>
                  </a:lnTo>
                  <a:lnTo>
                    <a:pt x="690" y="2512"/>
                  </a:lnTo>
                  <a:lnTo>
                    <a:pt x="743" y="2467"/>
                  </a:lnTo>
                  <a:lnTo>
                    <a:pt x="790" y="2422"/>
                  </a:lnTo>
                  <a:lnTo>
                    <a:pt x="829" y="2379"/>
                  </a:lnTo>
                  <a:lnTo>
                    <a:pt x="878" y="2327"/>
                  </a:lnTo>
                  <a:lnTo>
                    <a:pt x="921" y="2274"/>
                  </a:lnTo>
                  <a:lnTo>
                    <a:pt x="962" y="2217"/>
                  </a:lnTo>
                  <a:lnTo>
                    <a:pt x="976" y="2194"/>
                  </a:lnTo>
                  <a:lnTo>
                    <a:pt x="989" y="2172"/>
                  </a:lnTo>
                  <a:lnTo>
                    <a:pt x="1005" y="2151"/>
                  </a:lnTo>
                  <a:lnTo>
                    <a:pt x="1023" y="2133"/>
                  </a:lnTo>
                  <a:lnTo>
                    <a:pt x="1024" y="2129"/>
                  </a:lnTo>
                  <a:lnTo>
                    <a:pt x="1026" y="2126"/>
                  </a:lnTo>
                  <a:lnTo>
                    <a:pt x="1030" y="2124"/>
                  </a:lnTo>
                  <a:lnTo>
                    <a:pt x="1032" y="2120"/>
                  </a:lnTo>
                  <a:lnTo>
                    <a:pt x="1056" y="2126"/>
                  </a:lnTo>
                  <a:lnTo>
                    <a:pt x="1081" y="2133"/>
                  </a:lnTo>
                  <a:lnTo>
                    <a:pt x="1109" y="2145"/>
                  </a:lnTo>
                  <a:lnTo>
                    <a:pt x="1111" y="2145"/>
                  </a:lnTo>
                  <a:lnTo>
                    <a:pt x="1112" y="2143"/>
                  </a:lnTo>
                  <a:lnTo>
                    <a:pt x="1112" y="2143"/>
                  </a:lnTo>
                  <a:lnTo>
                    <a:pt x="1112" y="2141"/>
                  </a:lnTo>
                  <a:lnTo>
                    <a:pt x="1112" y="2139"/>
                  </a:lnTo>
                  <a:lnTo>
                    <a:pt x="1114" y="2139"/>
                  </a:lnTo>
                  <a:lnTo>
                    <a:pt x="1116" y="2139"/>
                  </a:lnTo>
                  <a:lnTo>
                    <a:pt x="1118" y="2141"/>
                  </a:lnTo>
                  <a:lnTo>
                    <a:pt x="1128" y="2106"/>
                  </a:lnTo>
                  <a:lnTo>
                    <a:pt x="1134" y="2073"/>
                  </a:lnTo>
                  <a:lnTo>
                    <a:pt x="1146" y="2044"/>
                  </a:lnTo>
                  <a:lnTo>
                    <a:pt x="1144" y="2042"/>
                  </a:lnTo>
                  <a:lnTo>
                    <a:pt x="1142" y="2040"/>
                  </a:lnTo>
                  <a:lnTo>
                    <a:pt x="1140" y="2040"/>
                  </a:lnTo>
                  <a:lnTo>
                    <a:pt x="1142" y="2038"/>
                  </a:lnTo>
                  <a:lnTo>
                    <a:pt x="1144" y="2036"/>
                  </a:lnTo>
                  <a:lnTo>
                    <a:pt x="1146" y="2034"/>
                  </a:lnTo>
                  <a:lnTo>
                    <a:pt x="1148" y="2032"/>
                  </a:lnTo>
                  <a:lnTo>
                    <a:pt x="1146" y="2030"/>
                  </a:lnTo>
                  <a:lnTo>
                    <a:pt x="1142" y="2028"/>
                  </a:lnTo>
                  <a:lnTo>
                    <a:pt x="1146" y="2028"/>
                  </a:lnTo>
                  <a:lnTo>
                    <a:pt x="1148" y="2026"/>
                  </a:lnTo>
                  <a:lnTo>
                    <a:pt x="1150" y="2022"/>
                  </a:lnTo>
                  <a:lnTo>
                    <a:pt x="1152" y="2016"/>
                  </a:lnTo>
                  <a:lnTo>
                    <a:pt x="1150" y="2012"/>
                  </a:lnTo>
                  <a:lnTo>
                    <a:pt x="1150" y="2012"/>
                  </a:lnTo>
                  <a:lnTo>
                    <a:pt x="1152" y="2012"/>
                  </a:lnTo>
                  <a:lnTo>
                    <a:pt x="1154" y="2010"/>
                  </a:lnTo>
                  <a:lnTo>
                    <a:pt x="1155" y="2008"/>
                  </a:lnTo>
                  <a:lnTo>
                    <a:pt x="1155" y="2005"/>
                  </a:lnTo>
                  <a:lnTo>
                    <a:pt x="1155" y="2003"/>
                  </a:lnTo>
                  <a:lnTo>
                    <a:pt x="1152" y="2003"/>
                  </a:lnTo>
                  <a:lnTo>
                    <a:pt x="1154" y="2003"/>
                  </a:lnTo>
                  <a:lnTo>
                    <a:pt x="1155" y="2001"/>
                  </a:lnTo>
                  <a:lnTo>
                    <a:pt x="1157" y="1999"/>
                  </a:lnTo>
                  <a:lnTo>
                    <a:pt x="1159" y="1997"/>
                  </a:lnTo>
                  <a:lnTo>
                    <a:pt x="1159" y="1995"/>
                  </a:lnTo>
                  <a:lnTo>
                    <a:pt x="1159" y="1993"/>
                  </a:lnTo>
                  <a:lnTo>
                    <a:pt x="1155" y="1991"/>
                  </a:lnTo>
                  <a:lnTo>
                    <a:pt x="1165" y="1975"/>
                  </a:lnTo>
                  <a:lnTo>
                    <a:pt x="1171" y="1960"/>
                  </a:lnTo>
                  <a:lnTo>
                    <a:pt x="1179" y="1942"/>
                  </a:lnTo>
                  <a:lnTo>
                    <a:pt x="1189" y="1928"/>
                  </a:lnTo>
                  <a:lnTo>
                    <a:pt x="1193" y="1915"/>
                  </a:lnTo>
                  <a:lnTo>
                    <a:pt x="1200" y="1897"/>
                  </a:lnTo>
                  <a:lnTo>
                    <a:pt x="1208" y="1878"/>
                  </a:lnTo>
                  <a:lnTo>
                    <a:pt x="1218" y="1858"/>
                  </a:lnTo>
                  <a:lnTo>
                    <a:pt x="1257" y="1798"/>
                  </a:lnTo>
                  <a:lnTo>
                    <a:pt x="1304" y="1735"/>
                  </a:lnTo>
                  <a:lnTo>
                    <a:pt x="1357" y="1673"/>
                  </a:lnTo>
                  <a:lnTo>
                    <a:pt x="1417" y="1612"/>
                  </a:lnTo>
                  <a:lnTo>
                    <a:pt x="1482" y="1558"/>
                  </a:lnTo>
                  <a:lnTo>
                    <a:pt x="1552" y="1509"/>
                  </a:lnTo>
                  <a:lnTo>
                    <a:pt x="1625" y="1468"/>
                  </a:lnTo>
                  <a:lnTo>
                    <a:pt x="1701" y="1438"/>
                  </a:lnTo>
                  <a:lnTo>
                    <a:pt x="1728" y="1431"/>
                  </a:lnTo>
                  <a:lnTo>
                    <a:pt x="1756" y="1425"/>
                  </a:lnTo>
                  <a:lnTo>
                    <a:pt x="1783" y="1417"/>
                  </a:lnTo>
                  <a:lnTo>
                    <a:pt x="1809" y="1409"/>
                  </a:lnTo>
                  <a:lnTo>
                    <a:pt x="1834" y="1401"/>
                  </a:lnTo>
                  <a:lnTo>
                    <a:pt x="1861" y="1397"/>
                  </a:lnTo>
                  <a:lnTo>
                    <a:pt x="1895" y="1397"/>
                  </a:lnTo>
                  <a:lnTo>
                    <a:pt x="1926" y="1403"/>
                  </a:lnTo>
                  <a:lnTo>
                    <a:pt x="1957" y="1413"/>
                  </a:lnTo>
                  <a:lnTo>
                    <a:pt x="1988" y="1423"/>
                  </a:lnTo>
                  <a:lnTo>
                    <a:pt x="2016" y="1433"/>
                  </a:lnTo>
                  <a:lnTo>
                    <a:pt x="2039" y="1444"/>
                  </a:lnTo>
                  <a:lnTo>
                    <a:pt x="2057" y="1456"/>
                  </a:lnTo>
                  <a:lnTo>
                    <a:pt x="2069" y="1474"/>
                  </a:lnTo>
                  <a:lnTo>
                    <a:pt x="2076" y="1499"/>
                  </a:lnTo>
                  <a:lnTo>
                    <a:pt x="2078" y="1501"/>
                  </a:lnTo>
                  <a:lnTo>
                    <a:pt x="2078" y="1501"/>
                  </a:lnTo>
                  <a:lnTo>
                    <a:pt x="2080" y="1501"/>
                  </a:lnTo>
                  <a:lnTo>
                    <a:pt x="2082" y="1507"/>
                  </a:lnTo>
                  <a:lnTo>
                    <a:pt x="2082" y="1509"/>
                  </a:lnTo>
                  <a:lnTo>
                    <a:pt x="2082" y="1513"/>
                  </a:lnTo>
                  <a:lnTo>
                    <a:pt x="2080" y="1515"/>
                  </a:lnTo>
                  <a:lnTo>
                    <a:pt x="2082" y="1515"/>
                  </a:lnTo>
                  <a:lnTo>
                    <a:pt x="2084" y="1517"/>
                  </a:lnTo>
                  <a:lnTo>
                    <a:pt x="2084" y="1517"/>
                  </a:lnTo>
                  <a:lnTo>
                    <a:pt x="2086" y="1518"/>
                  </a:lnTo>
                  <a:lnTo>
                    <a:pt x="2084" y="1522"/>
                  </a:lnTo>
                  <a:lnTo>
                    <a:pt x="2084" y="1524"/>
                  </a:lnTo>
                  <a:lnTo>
                    <a:pt x="2086" y="1526"/>
                  </a:lnTo>
                  <a:lnTo>
                    <a:pt x="2086" y="1528"/>
                  </a:lnTo>
                  <a:lnTo>
                    <a:pt x="2086" y="1528"/>
                  </a:lnTo>
                  <a:lnTo>
                    <a:pt x="2084" y="1532"/>
                  </a:lnTo>
                  <a:lnTo>
                    <a:pt x="2084" y="1536"/>
                  </a:lnTo>
                  <a:lnTo>
                    <a:pt x="2084" y="1534"/>
                  </a:lnTo>
                  <a:lnTo>
                    <a:pt x="2086" y="1532"/>
                  </a:lnTo>
                  <a:lnTo>
                    <a:pt x="2086" y="1532"/>
                  </a:lnTo>
                  <a:lnTo>
                    <a:pt x="2086" y="1544"/>
                  </a:lnTo>
                  <a:lnTo>
                    <a:pt x="2086" y="1563"/>
                  </a:lnTo>
                  <a:lnTo>
                    <a:pt x="2086" y="1587"/>
                  </a:lnTo>
                  <a:lnTo>
                    <a:pt x="2086" y="1610"/>
                  </a:lnTo>
                  <a:lnTo>
                    <a:pt x="2088" y="1632"/>
                  </a:lnTo>
                  <a:lnTo>
                    <a:pt x="2086" y="1634"/>
                  </a:lnTo>
                  <a:lnTo>
                    <a:pt x="2086" y="1632"/>
                  </a:lnTo>
                  <a:lnTo>
                    <a:pt x="2086" y="1630"/>
                  </a:lnTo>
                  <a:lnTo>
                    <a:pt x="2086" y="1628"/>
                  </a:lnTo>
                  <a:lnTo>
                    <a:pt x="2086" y="1624"/>
                  </a:lnTo>
                  <a:lnTo>
                    <a:pt x="2086" y="1622"/>
                  </a:lnTo>
                  <a:lnTo>
                    <a:pt x="2084" y="1632"/>
                  </a:lnTo>
                  <a:lnTo>
                    <a:pt x="2084" y="1643"/>
                  </a:lnTo>
                  <a:lnTo>
                    <a:pt x="2084" y="1651"/>
                  </a:lnTo>
                  <a:lnTo>
                    <a:pt x="2078" y="1657"/>
                  </a:lnTo>
                  <a:lnTo>
                    <a:pt x="2080" y="1661"/>
                  </a:lnTo>
                  <a:lnTo>
                    <a:pt x="2080" y="1665"/>
                  </a:lnTo>
                  <a:lnTo>
                    <a:pt x="2080" y="1669"/>
                  </a:lnTo>
                  <a:lnTo>
                    <a:pt x="2080" y="1673"/>
                  </a:lnTo>
                  <a:lnTo>
                    <a:pt x="2078" y="1677"/>
                  </a:lnTo>
                  <a:lnTo>
                    <a:pt x="2078" y="1682"/>
                  </a:lnTo>
                  <a:lnTo>
                    <a:pt x="2078" y="1688"/>
                  </a:lnTo>
                  <a:lnTo>
                    <a:pt x="2074" y="1698"/>
                  </a:lnTo>
                  <a:lnTo>
                    <a:pt x="2070" y="1716"/>
                  </a:lnTo>
                  <a:lnTo>
                    <a:pt x="2069" y="1733"/>
                  </a:lnTo>
                  <a:lnTo>
                    <a:pt x="2061" y="1757"/>
                  </a:lnTo>
                  <a:lnTo>
                    <a:pt x="2051" y="1788"/>
                  </a:lnTo>
                  <a:lnTo>
                    <a:pt x="2041" y="1823"/>
                  </a:lnTo>
                  <a:lnTo>
                    <a:pt x="2029" y="1854"/>
                  </a:lnTo>
                  <a:lnTo>
                    <a:pt x="1984" y="1954"/>
                  </a:lnTo>
                  <a:lnTo>
                    <a:pt x="1930" y="2051"/>
                  </a:lnTo>
                  <a:lnTo>
                    <a:pt x="1867" y="2145"/>
                  </a:lnTo>
                  <a:lnTo>
                    <a:pt x="1799" y="2235"/>
                  </a:lnTo>
                  <a:lnTo>
                    <a:pt x="1728" y="2317"/>
                  </a:lnTo>
                  <a:lnTo>
                    <a:pt x="1820" y="2258"/>
                  </a:lnTo>
                  <a:lnTo>
                    <a:pt x="1906" y="2196"/>
                  </a:lnTo>
                  <a:lnTo>
                    <a:pt x="1986" y="2129"/>
                  </a:lnTo>
                  <a:lnTo>
                    <a:pt x="2061" y="2059"/>
                  </a:lnTo>
                  <a:lnTo>
                    <a:pt x="2131" y="1983"/>
                  </a:lnTo>
                  <a:lnTo>
                    <a:pt x="2196" y="1901"/>
                  </a:lnTo>
                  <a:lnTo>
                    <a:pt x="2254" y="1815"/>
                  </a:lnTo>
                  <a:lnTo>
                    <a:pt x="2311" y="1727"/>
                  </a:lnTo>
                  <a:lnTo>
                    <a:pt x="2366" y="1636"/>
                  </a:lnTo>
                  <a:lnTo>
                    <a:pt x="2420" y="1546"/>
                  </a:lnTo>
                  <a:lnTo>
                    <a:pt x="2477" y="1458"/>
                  </a:lnTo>
                  <a:lnTo>
                    <a:pt x="2516" y="1401"/>
                  </a:lnTo>
                  <a:lnTo>
                    <a:pt x="2532" y="1376"/>
                  </a:lnTo>
                  <a:lnTo>
                    <a:pt x="2546" y="1349"/>
                  </a:lnTo>
                  <a:lnTo>
                    <a:pt x="2563" y="1325"/>
                  </a:lnTo>
                  <a:lnTo>
                    <a:pt x="2569" y="1325"/>
                  </a:lnTo>
                  <a:lnTo>
                    <a:pt x="2573" y="1319"/>
                  </a:lnTo>
                  <a:lnTo>
                    <a:pt x="2577" y="1312"/>
                  </a:lnTo>
                  <a:lnTo>
                    <a:pt x="2581" y="1306"/>
                  </a:lnTo>
                  <a:lnTo>
                    <a:pt x="2600" y="1312"/>
                  </a:lnTo>
                  <a:lnTo>
                    <a:pt x="2620" y="1315"/>
                  </a:lnTo>
                  <a:lnTo>
                    <a:pt x="2639" y="1323"/>
                  </a:lnTo>
                  <a:lnTo>
                    <a:pt x="2659" y="1337"/>
                  </a:lnTo>
                  <a:lnTo>
                    <a:pt x="2661" y="1335"/>
                  </a:lnTo>
                  <a:lnTo>
                    <a:pt x="2663" y="1335"/>
                  </a:lnTo>
                  <a:lnTo>
                    <a:pt x="2663" y="1333"/>
                  </a:lnTo>
                  <a:lnTo>
                    <a:pt x="2663" y="1331"/>
                  </a:lnTo>
                  <a:lnTo>
                    <a:pt x="2665" y="1329"/>
                  </a:lnTo>
                  <a:lnTo>
                    <a:pt x="2667" y="1329"/>
                  </a:lnTo>
                  <a:lnTo>
                    <a:pt x="2669" y="1331"/>
                  </a:lnTo>
                  <a:lnTo>
                    <a:pt x="2671" y="1333"/>
                  </a:lnTo>
                  <a:lnTo>
                    <a:pt x="2673" y="1335"/>
                  </a:lnTo>
                  <a:lnTo>
                    <a:pt x="2673" y="1335"/>
                  </a:lnTo>
                  <a:lnTo>
                    <a:pt x="2657" y="1370"/>
                  </a:lnTo>
                  <a:lnTo>
                    <a:pt x="2639" y="1403"/>
                  </a:lnTo>
                  <a:lnTo>
                    <a:pt x="2618" y="1437"/>
                  </a:lnTo>
                  <a:lnTo>
                    <a:pt x="2526" y="1583"/>
                  </a:lnTo>
                  <a:lnTo>
                    <a:pt x="2438" y="1737"/>
                  </a:lnTo>
                  <a:lnTo>
                    <a:pt x="2370" y="1862"/>
                  </a:lnTo>
                  <a:lnTo>
                    <a:pt x="2303" y="1989"/>
                  </a:lnTo>
                  <a:lnTo>
                    <a:pt x="2239" y="2118"/>
                  </a:lnTo>
                  <a:lnTo>
                    <a:pt x="2178" y="2250"/>
                  </a:lnTo>
                  <a:lnTo>
                    <a:pt x="2168" y="2284"/>
                  </a:lnTo>
                  <a:lnTo>
                    <a:pt x="2158" y="2315"/>
                  </a:lnTo>
                  <a:lnTo>
                    <a:pt x="2149" y="2346"/>
                  </a:lnTo>
                  <a:lnTo>
                    <a:pt x="2147" y="2346"/>
                  </a:lnTo>
                  <a:lnTo>
                    <a:pt x="2145" y="2346"/>
                  </a:lnTo>
                  <a:lnTo>
                    <a:pt x="2145" y="2346"/>
                  </a:lnTo>
                  <a:lnTo>
                    <a:pt x="2145" y="2350"/>
                  </a:lnTo>
                  <a:lnTo>
                    <a:pt x="2145" y="2354"/>
                  </a:lnTo>
                  <a:lnTo>
                    <a:pt x="2145" y="2358"/>
                  </a:lnTo>
                  <a:lnTo>
                    <a:pt x="2145" y="2362"/>
                  </a:lnTo>
                  <a:lnTo>
                    <a:pt x="2143" y="2366"/>
                  </a:lnTo>
                  <a:lnTo>
                    <a:pt x="2141" y="2371"/>
                  </a:lnTo>
                  <a:lnTo>
                    <a:pt x="2139" y="2377"/>
                  </a:lnTo>
                  <a:lnTo>
                    <a:pt x="2135" y="2381"/>
                  </a:lnTo>
                  <a:lnTo>
                    <a:pt x="2137" y="2383"/>
                  </a:lnTo>
                  <a:lnTo>
                    <a:pt x="2137" y="2387"/>
                  </a:lnTo>
                  <a:lnTo>
                    <a:pt x="2137" y="2393"/>
                  </a:lnTo>
                  <a:lnTo>
                    <a:pt x="2137" y="2397"/>
                  </a:lnTo>
                  <a:lnTo>
                    <a:pt x="2137" y="2395"/>
                  </a:lnTo>
                  <a:lnTo>
                    <a:pt x="2135" y="2395"/>
                  </a:lnTo>
                  <a:lnTo>
                    <a:pt x="2135" y="2393"/>
                  </a:lnTo>
                  <a:lnTo>
                    <a:pt x="2135" y="2391"/>
                  </a:lnTo>
                  <a:lnTo>
                    <a:pt x="2135" y="2401"/>
                  </a:lnTo>
                  <a:lnTo>
                    <a:pt x="2135" y="2412"/>
                  </a:lnTo>
                  <a:lnTo>
                    <a:pt x="2135" y="2432"/>
                  </a:lnTo>
                  <a:lnTo>
                    <a:pt x="2135" y="2434"/>
                  </a:lnTo>
                  <a:lnTo>
                    <a:pt x="2133" y="2434"/>
                  </a:lnTo>
                  <a:lnTo>
                    <a:pt x="2133" y="2432"/>
                  </a:lnTo>
                  <a:lnTo>
                    <a:pt x="2133" y="2428"/>
                  </a:lnTo>
                  <a:lnTo>
                    <a:pt x="2133" y="2424"/>
                  </a:lnTo>
                  <a:lnTo>
                    <a:pt x="2133" y="2420"/>
                  </a:lnTo>
                  <a:lnTo>
                    <a:pt x="2133" y="2416"/>
                  </a:lnTo>
                  <a:lnTo>
                    <a:pt x="2133" y="2412"/>
                  </a:lnTo>
                  <a:lnTo>
                    <a:pt x="2133" y="2411"/>
                  </a:lnTo>
                  <a:lnTo>
                    <a:pt x="2131" y="2424"/>
                  </a:lnTo>
                  <a:lnTo>
                    <a:pt x="2133" y="2436"/>
                  </a:lnTo>
                  <a:lnTo>
                    <a:pt x="2137" y="2448"/>
                  </a:lnTo>
                  <a:lnTo>
                    <a:pt x="2135" y="2455"/>
                  </a:lnTo>
                  <a:lnTo>
                    <a:pt x="2139" y="2457"/>
                  </a:lnTo>
                  <a:lnTo>
                    <a:pt x="2141" y="2461"/>
                  </a:lnTo>
                  <a:lnTo>
                    <a:pt x="2143" y="2465"/>
                  </a:lnTo>
                  <a:lnTo>
                    <a:pt x="2201" y="2440"/>
                  </a:lnTo>
                  <a:lnTo>
                    <a:pt x="2256" y="2407"/>
                  </a:lnTo>
                  <a:lnTo>
                    <a:pt x="2307" y="2370"/>
                  </a:lnTo>
                  <a:lnTo>
                    <a:pt x="2356" y="2329"/>
                  </a:lnTo>
                  <a:lnTo>
                    <a:pt x="2401" y="2286"/>
                  </a:lnTo>
                  <a:lnTo>
                    <a:pt x="2446" y="2241"/>
                  </a:lnTo>
                  <a:lnTo>
                    <a:pt x="2536" y="2147"/>
                  </a:lnTo>
                  <a:lnTo>
                    <a:pt x="2620" y="2049"/>
                  </a:lnTo>
                  <a:lnTo>
                    <a:pt x="2702" y="1946"/>
                  </a:lnTo>
                  <a:lnTo>
                    <a:pt x="2780" y="1837"/>
                  </a:lnTo>
                  <a:lnTo>
                    <a:pt x="2827" y="1770"/>
                  </a:lnTo>
                  <a:lnTo>
                    <a:pt x="2872" y="1704"/>
                  </a:lnTo>
                  <a:lnTo>
                    <a:pt x="2911" y="1641"/>
                  </a:lnTo>
                  <a:lnTo>
                    <a:pt x="2917" y="1630"/>
                  </a:lnTo>
                  <a:lnTo>
                    <a:pt x="2921" y="1616"/>
                  </a:lnTo>
                  <a:lnTo>
                    <a:pt x="2929" y="1610"/>
                  </a:lnTo>
                  <a:lnTo>
                    <a:pt x="2931" y="1597"/>
                  </a:lnTo>
                  <a:lnTo>
                    <a:pt x="2937" y="1585"/>
                  </a:lnTo>
                  <a:lnTo>
                    <a:pt x="2939" y="1573"/>
                  </a:lnTo>
                  <a:lnTo>
                    <a:pt x="2941" y="1569"/>
                  </a:lnTo>
                  <a:lnTo>
                    <a:pt x="2942" y="1567"/>
                  </a:lnTo>
                  <a:lnTo>
                    <a:pt x="2944" y="1565"/>
                  </a:lnTo>
                  <a:lnTo>
                    <a:pt x="2946" y="1565"/>
                  </a:lnTo>
                  <a:lnTo>
                    <a:pt x="2948" y="1563"/>
                  </a:lnTo>
                  <a:lnTo>
                    <a:pt x="2948" y="1563"/>
                  </a:lnTo>
                  <a:lnTo>
                    <a:pt x="2946" y="1561"/>
                  </a:lnTo>
                  <a:lnTo>
                    <a:pt x="2944" y="1561"/>
                  </a:lnTo>
                  <a:lnTo>
                    <a:pt x="2944" y="1559"/>
                  </a:lnTo>
                  <a:lnTo>
                    <a:pt x="2944" y="1559"/>
                  </a:lnTo>
                  <a:lnTo>
                    <a:pt x="2946" y="1559"/>
                  </a:lnTo>
                  <a:lnTo>
                    <a:pt x="2950" y="1559"/>
                  </a:lnTo>
                  <a:lnTo>
                    <a:pt x="2948" y="1558"/>
                  </a:lnTo>
                  <a:lnTo>
                    <a:pt x="2948" y="1554"/>
                  </a:lnTo>
                  <a:lnTo>
                    <a:pt x="2948" y="1552"/>
                  </a:lnTo>
                  <a:lnTo>
                    <a:pt x="2950" y="1550"/>
                  </a:lnTo>
                  <a:lnTo>
                    <a:pt x="2954" y="1548"/>
                  </a:lnTo>
                  <a:lnTo>
                    <a:pt x="2952" y="1548"/>
                  </a:lnTo>
                  <a:lnTo>
                    <a:pt x="2950" y="1546"/>
                  </a:lnTo>
                  <a:lnTo>
                    <a:pt x="2952" y="1544"/>
                  </a:lnTo>
                  <a:lnTo>
                    <a:pt x="2954" y="1542"/>
                  </a:lnTo>
                  <a:lnTo>
                    <a:pt x="2956" y="1540"/>
                  </a:lnTo>
                  <a:lnTo>
                    <a:pt x="2958" y="1538"/>
                  </a:lnTo>
                  <a:lnTo>
                    <a:pt x="2958" y="1538"/>
                  </a:lnTo>
                  <a:lnTo>
                    <a:pt x="2958" y="1536"/>
                  </a:lnTo>
                  <a:lnTo>
                    <a:pt x="2956" y="1536"/>
                  </a:lnTo>
                  <a:lnTo>
                    <a:pt x="2956" y="1536"/>
                  </a:lnTo>
                  <a:lnTo>
                    <a:pt x="2954" y="1536"/>
                  </a:lnTo>
                  <a:lnTo>
                    <a:pt x="2958" y="1528"/>
                  </a:lnTo>
                  <a:lnTo>
                    <a:pt x="2962" y="1522"/>
                  </a:lnTo>
                  <a:lnTo>
                    <a:pt x="2968" y="1517"/>
                  </a:lnTo>
                  <a:lnTo>
                    <a:pt x="2972" y="1509"/>
                  </a:lnTo>
                  <a:lnTo>
                    <a:pt x="2972" y="1509"/>
                  </a:lnTo>
                  <a:lnTo>
                    <a:pt x="2970" y="1509"/>
                  </a:lnTo>
                  <a:lnTo>
                    <a:pt x="2968" y="1507"/>
                  </a:lnTo>
                  <a:lnTo>
                    <a:pt x="2968" y="1507"/>
                  </a:lnTo>
                  <a:lnTo>
                    <a:pt x="2972" y="1499"/>
                  </a:lnTo>
                  <a:lnTo>
                    <a:pt x="2976" y="1493"/>
                  </a:lnTo>
                  <a:lnTo>
                    <a:pt x="2982" y="1487"/>
                  </a:lnTo>
                  <a:lnTo>
                    <a:pt x="2985" y="1481"/>
                  </a:lnTo>
                  <a:lnTo>
                    <a:pt x="2985" y="1479"/>
                  </a:lnTo>
                  <a:lnTo>
                    <a:pt x="2984" y="1479"/>
                  </a:lnTo>
                  <a:lnTo>
                    <a:pt x="2982" y="1479"/>
                  </a:lnTo>
                  <a:lnTo>
                    <a:pt x="2980" y="1479"/>
                  </a:lnTo>
                  <a:lnTo>
                    <a:pt x="3001" y="1440"/>
                  </a:lnTo>
                  <a:lnTo>
                    <a:pt x="3027" y="1399"/>
                  </a:lnTo>
                  <a:lnTo>
                    <a:pt x="3064" y="1356"/>
                  </a:lnTo>
                  <a:lnTo>
                    <a:pt x="3077" y="1356"/>
                  </a:lnTo>
                  <a:lnTo>
                    <a:pt x="3089" y="1360"/>
                  </a:lnTo>
                  <a:lnTo>
                    <a:pt x="3101" y="1362"/>
                  </a:lnTo>
                  <a:lnTo>
                    <a:pt x="3115" y="1364"/>
                  </a:lnTo>
                  <a:lnTo>
                    <a:pt x="3118" y="1368"/>
                  </a:lnTo>
                  <a:lnTo>
                    <a:pt x="3122" y="1372"/>
                  </a:lnTo>
                  <a:lnTo>
                    <a:pt x="3126" y="1374"/>
                  </a:lnTo>
                  <a:lnTo>
                    <a:pt x="3132" y="1374"/>
                  </a:lnTo>
                  <a:lnTo>
                    <a:pt x="3136" y="1376"/>
                  </a:lnTo>
                  <a:lnTo>
                    <a:pt x="3142" y="1380"/>
                  </a:lnTo>
                  <a:lnTo>
                    <a:pt x="3146" y="1378"/>
                  </a:lnTo>
                  <a:lnTo>
                    <a:pt x="3152" y="1378"/>
                  </a:lnTo>
                  <a:lnTo>
                    <a:pt x="3156" y="1378"/>
                  </a:lnTo>
                  <a:lnTo>
                    <a:pt x="3161" y="1380"/>
                  </a:lnTo>
                  <a:lnTo>
                    <a:pt x="3161" y="1399"/>
                  </a:lnTo>
                  <a:lnTo>
                    <a:pt x="3154" y="1421"/>
                  </a:lnTo>
                  <a:lnTo>
                    <a:pt x="3144" y="1442"/>
                  </a:lnTo>
                  <a:lnTo>
                    <a:pt x="3132" y="1464"/>
                  </a:lnTo>
                  <a:lnTo>
                    <a:pt x="3089" y="1546"/>
                  </a:lnTo>
                  <a:lnTo>
                    <a:pt x="3044" y="1624"/>
                  </a:lnTo>
                  <a:lnTo>
                    <a:pt x="3023" y="1669"/>
                  </a:lnTo>
                  <a:lnTo>
                    <a:pt x="3005" y="1718"/>
                  </a:lnTo>
                  <a:lnTo>
                    <a:pt x="2958" y="1833"/>
                  </a:lnTo>
                  <a:lnTo>
                    <a:pt x="2907" y="1950"/>
                  </a:lnTo>
                  <a:lnTo>
                    <a:pt x="2860" y="2069"/>
                  </a:lnTo>
                  <a:lnTo>
                    <a:pt x="2817" y="2188"/>
                  </a:lnTo>
                  <a:lnTo>
                    <a:pt x="2813" y="2206"/>
                  </a:lnTo>
                  <a:lnTo>
                    <a:pt x="2811" y="2227"/>
                  </a:lnTo>
                  <a:lnTo>
                    <a:pt x="2811" y="2254"/>
                  </a:lnTo>
                  <a:lnTo>
                    <a:pt x="2810" y="2252"/>
                  </a:lnTo>
                  <a:lnTo>
                    <a:pt x="2810" y="2250"/>
                  </a:lnTo>
                  <a:lnTo>
                    <a:pt x="2810" y="2248"/>
                  </a:lnTo>
                  <a:lnTo>
                    <a:pt x="2808" y="2245"/>
                  </a:lnTo>
                  <a:lnTo>
                    <a:pt x="2808" y="2243"/>
                  </a:lnTo>
                  <a:lnTo>
                    <a:pt x="2808" y="2241"/>
                  </a:lnTo>
                  <a:lnTo>
                    <a:pt x="2808" y="2243"/>
                  </a:lnTo>
                  <a:lnTo>
                    <a:pt x="2808" y="2245"/>
                  </a:lnTo>
                  <a:lnTo>
                    <a:pt x="2808" y="2248"/>
                  </a:lnTo>
                  <a:lnTo>
                    <a:pt x="2808" y="2256"/>
                  </a:lnTo>
                  <a:lnTo>
                    <a:pt x="2806" y="2268"/>
                  </a:lnTo>
                  <a:lnTo>
                    <a:pt x="2806" y="2286"/>
                  </a:lnTo>
                  <a:lnTo>
                    <a:pt x="2806" y="2301"/>
                  </a:lnTo>
                  <a:lnTo>
                    <a:pt x="2808" y="2315"/>
                  </a:lnTo>
                  <a:lnTo>
                    <a:pt x="2808" y="2317"/>
                  </a:lnTo>
                  <a:lnTo>
                    <a:pt x="2810" y="2319"/>
                  </a:lnTo>
                  <a:lnTo>
                    <a:pt x="2811" y="2323"/>
                  </a:lnTo>
                  <a:lnTo>
                    <a:pt x="2813" y="2325"/>
                  </a:lnTo>
                  <a:lnTo>
                    <a:pt x="2813" y="2329"/>
                  </a:lnTo>
                  <a:lnTo>
                    <a:pt x="2813" y="2332"/>
                  </a:lnTo>
                  <a:lnTo>
                    <a:pt x="2811" y="2334"/>
                  </a:lnTo>
                  <a:lnTo>
                    <a:pt x="2815" y="2340"/>
                  </a:lnTo>
                  <a:lnTo>
                    <a:pt x="2819" y="2350"/>
                  </a:lnTo>
                  <a:lnTo>
                    <a:pt x="2825" y="2360"/>
                  </a:lnTo>
                  <a:lnTo>
                    <a:pt x="2833" y="2368"/>
                  </a:lnTo>
                  <a:lnTo>
                    <a:pt x="2886" y="2360"/>
                  </a:lnTo>
                  <a:lnTo>
                    <a:pt x="2933" y="2344"/>
                  </a:lnTo>
                  <a:lnTo>
                    <a:pt x="2974" y="2323"/>
                  </a:lnTo>
                  <a:lnTo>
                    <a:pt x="3009" y="2297"/>
                  </a:lnTo>
                  <a:lnTo>
                    <a:pt x="3042" y="2270"/>
                  </a:lnTo>
                  <a:lnTo>
                    <a:pt x="3042" y="2270"/>
                  </a:lnTo>
                  <a:lnTo>
                    <a:pt x="3042" y="2270"/>
                  </a:lnTo>
                  <a:lnTo>
                    <a:pt x="3044" y="2270"/>
                  </a:lnTo>
                  <a:lnTo>
                    <a:pt x="3046" y="2270"/>
                  </a:lnTo>
                  <a:lnTo>
                    <a:pt x="3060" y="2184"/>
                  </a:lnTo>
                  <a:lnTo>
                    <a:pt x="3075" y="2100"/>
                  </a:lnTo>
                  <a:lnTo>
                    <a:pt x="3095" y="2016"/>
                  </a:lnTo>
                  <a:lnTo>
                    <a:pt x="3095" y="2016"/>
                  </a:lnTo>
                  <a:lnTo>
                    <a:pt x="3093" y="2014"/>
                  </a:lnTo>
                  <a:lnTo>
                    <a:pt x="3091" y="2014"/>
                  </a:lnTo>
                  <a:lnTo>
                    <a:pt x="3093" y="2014"/>
                  </a:lnTo>
                  <a:lnTo>
                    <a:pt x="3097" y="2014"/>
                  </a:lnTo>
                  <a:lnTo>
                    <a:pt x="3099" y="2012"/>
                  </a:lnTo>
                  <a:lnTo>
                    <a:pt x="3101" y="2008"/>
                  </a:lnTo>
                  <a:lnTo>
                    <a:pt x="3101" y="2005"/>
                  </a:lnTo>
                  <a:lnTo>
                    <a:pt x="3099" y="2003"/>
                  </a:lnTo>
                  <a:lnTo>
                    <a:pt x="3095" y="2001"/>
                  </a:lnTo>
                  <a:lnTo>
                    <a:pt x="3099" y="1999"/>
                  </a:lnTo>
                  <a:lnTo>
                    <a:pt x="3101" y="1997"/>
                  </a:lnTo>
                  <a:lnTo>
                    <a:pt x="3105" y="1995"/>
                  </a:lnTo>
                  <a:lnTo>
                    <a:pt x="3107" y="1991"/>
                  </a:lnTo>
                  <a:lnTo>
                    <a:pt x="3109" y="1985"/>
                  </a:lnTo>
                  <a:lnTo>
                    <a:pt x="3109" y="1981"/>
                  </a:lnTo>
                  <a:lnTo>
                    <a:pt x="3107" y="1977"/>
                  </a:lnTo>
                  <a:lnTo>
                    <a:pt x="3105" y="1973"/>
                  </a:lnTo>
                  <a:lnTo>
                    <a:pt x="3107" y="1973"/>
                  </a:lnTo>
                  <a:lnTo>
                    <a:pt x="3111" y="1971"/>
                  </a:lnTo>
                  <a:lnTo>
                    <a:pt x="3113" y="1967"/>
                  </a:lnTo>
                  <a:lnTo>
                    <a:pt x="3113" y="1964"/>
                  </a:lnTo>
                  <a:lnTo>
                    <a:pt x="3111" y="1958"/>
                  </a:lnTo>
                  <a:lnTo>
                    <a:pt x="3113" y="1960"/>
                  </a:lnTo>
                  <a:lnTo>
                    <a:pt x="3115" y="1958"/>
                  </a:lnTo>
                  <a:lnTo>
                    <a:pt x="3115" y="1956"/>
                  </a:lnTo>
                  <a:lnTo>
                    <a:pt x="3115" y="1954"/>
                  </a:lnTo>
                  <a:lnTo>
                    <a:pt x="3115" y="1952"/>
                  </a:lnTo>
                  <a:lnTo>
                    <a:pt x="3115" y="1952"/>
                  </a:lnTo>
                  <a:lnTo>
                    <a:pt x="3115" y="1950"/>
                  </a:lnTo>
                  <a:lnTo>
                    <a:pt x="3116" y="1952"/>
                  </a:lnTo>
                  <a:lnTo>
                    <a:pt x="3116" y="1948"/>
                  </a:lnTo>
                  <a:lnTo>
                    <a:pt x="3118" y="1942"/>
                  </a:lnTo>
                  <a:lnTo>
                    <a:pt x="3120" y="1938"/>
                  </a:lnTo>
                  <a:lnTo>
                    <a:pt x="3124" y="1934"/>
                  </a:lnTo>
                  <a:lnTo>
                    <a:pt x="3124" y="1930"/>
                  </a:lnTo>
                  <a:lnTo>
                    <a:pt x="3124" y="1928"/>
                  </a:lnTo>
                  <a:lnTo>
                    <a:pt x="3122" y="1926"/>
                  </a:lnTo>
                  <a:lnTo>
                    <a:pt x="3122" y="1924"/>
                  </a:lnTo>
                  <a:lnTo>
                    <a:pt x="3124" y="1924"/>
                  </a:lnTo>
                  <a:lnTo>
                    <a:pt x="3128" y="1924"/>
                  </a:lnTo>
                  <a:lnTo>
                    <a:pt x="3128" y="1921"/>
                  </a:lnTo>
                  <a:lnTo>
                    <a:pt x="3128" y="1917"/>
                  </a:lnTo>
                  <a:lnTo>
                    <a:pt x="3128" y="1917"/>
                  </a:lnTo>
                  <a:lnTo>
                    <a:pt x="3128" y="1915"/>
                  </a:lnTo>
                  <a:lnTo>
                    <a:pt x="3128" y="1913"/>
                  </a:lnTo>
                  <a:lnTo>
                    <a:pt x="3132" y="1913"/>
                  </a:lnTo>
                  <a:lnTo>
                    <a:pt x="3132" y="1909"/>
                  </a:lnTo>
                  <a:lnTo>
                    <a:pt x="3132" y="1907"/>
                  </a:lnTo>
                  <a:lnTo>
                    <a:pt x="3132" y="1905"/>
                  </a:lnTo>
                  <a:lnTo>
                    <a:pt x="3132" y="1903"/>
                  </a:lnTo>
                  <a:lnTo>
                    <a:pt x="3134" y="1903"/>
                  </a:lnTo>
                  <a:lnTo>
                    <a:pt x="3136" y="1903"/>
                  </a:lnTo>
                  <a:lnTo>
                    <a:pt x="3136" y="1897"/>
                  </a:lnTo>
                  <a:lnTo>
                    <a:pt x="3138" y="1893"/>
                  </a:lnTo>
                  <a:lnTo>
                    <a:pt x="3140" y="1889"/>
                  </a:lnTo>
                  <a:lnTo>
                    <a:pt x="3142" y="1883"/>
                  </a:lnTo>
                  <a:lnTo>
                    <a:pt x="3144" y="1880"/>
                  </a:lnTo>
                  <a:lnTo>
                    <a:pt x="3144" y="1876"/>
                  </a:lnTo>
                  <a:lnTo>
                    <a:pt x="3144" y="1872"/>
                  </a:lnTo>
                  <a:lnTo>
                    <a:pt x="3148" y="1868"/>
                  </a:lnTo>
                  <a:lnTo>
                    <a:pt x="3150" y="1864"/>
                  </a:lnTo>
                  <a:lnTo>
                    <a:pt x="3152" y="1860"/>
                  </a:lnTo>
                  <a:lnTo>
                    <a:pt x="3152" y="1856"/>
                  </a:lnTo>
                  <a:lnTo>
                    <a:pt x="3154" y="1852"/>
                  </a:lnTo>
                  <a:lnTo>
                    <a:pt x="3156" y="1850"/>
                  </a:lnTo>
                  <a:lnTo>
                    <a:pt x="3160" y="1848"/>
                  </a:lnTo>
                  <a:lnTo>
                    <a:pt x="3158" y="1844"/>
                  </a:lnTo>
                  <a:lnTo>
                    <a:pt x="3160" y="1839"/>
                  </a:lnTo>
                  <a:lnTo>
                    <a:pt x="3161" y="1835"/>
                  </a:lnTo>
                  <a:lnTo>
                    <a:pt x="3163" y="1831"/>
                  </a:lnTo>
                  <a:lnTo>
                    <a:pt x="3165" y="1829"/>
                  </a:lnTo>
                  <a:lnTo>
                    <a:pt x="3165" y="1825"/>
                  </a:lnTo>
                  <a:lnTo>
                    <a:pt x="3165" y="1821"/>
                  </a:lnTo>
                  <a:lnTo>
                    <a:pt x="3177" y="1803"/>
                  </a:lnTo>
                  <a:lnTo>
                    <a:pt x="3185" y="1786"/>
                  </a:lnTo>
                  <a:lnTo>
                    <a:pt x="3191" y="1768"/>
                  </a:lnTo>
                  <a:lnTo>
                    <a:pt x="3230" y="1700"/>
                  </a:lnTo>
                  <a:lnTo>
                    <a:pt x="3271" y="1630"/>
                  </a:lnTo>
                  <a:lnTo>
                    <a:pt x="3318" y="1558"/>
                  </a:lnTo>
                  <a:lnTo>
                    <a:pt x="3369" y="1485"/>
                  </a:lnTo>
                  <a:lnTo>
                    <a:pt x="3425" y="1417"/>
                  </a:lnTo>
                  <a:lnTo>
                    <a:pt x="3488" y="1353"/>
                  </a:lnTo>
                  <a:lnTo>
                    <a:pt x="3519" y="1327"/>
                  </a:lnTo>
                  <a:lnTo>
                    <a:pt x="3554" y="1300"/>
                  </a:lnTo>
                  <a:lnTo>
                    <a:pt x="3592" y="1274"/>
                  </a:lnTo>
                  <a:lnTo>
                    <a:pt x="3635" y="1253"/>
                  </a:lnTo>
                  <a:lnTo>
                    <a:pt x="3678" y="1237"/>
                  </a:lnTo>
                  <a:lnTo>
                    <a:pt x="3723" y="1230"/>
                  </a:lnTo>
                  <a:lnTo>
                    <a:pt x="3770" y="1232"/>
                  </a:lnTo>
                  <a:lnTo>
                    <a:pt x="3801" y="1241"/>
                  </a:lnTo>
                  <a:lnTo>
                    <a:pt x="3836" y="1253"/>
                  </a:lnTo>
                  <a:lnTo>
                    <a:pt x="3857" y="1259"/>
                  </a:lnTo>
                  <a:lnTo>
                    <a:pt x="3873" y="1265"/>
                  </a:lnTo>
                  <a:lnTo>
                    <a:pt x="3887" y="1273"/>
                  </a:lnTo>
                  <a:lnTo>
                    <a:pt x="3899" y="1284"/>
                  </a:lnTo>
                  <a:lnTo>
                    <a:pt x="3904" y="1298"/>
                  </a:lnTo>
                  <a:lnTo>
                    <a:pt x="3910" y="1312"/>
                  </a:lnTo>
                  <a:lnTo>
                    <a:pt x="3916" y="1323"/>
                  </a:lnTo>
                  <a:lnTo>
                    <a:pt x="3906" y="1339"/>
                  </a:lnTo>
                  <a:lnTo>
                    <a:pt x="3895" y="1351"/>
                  </a:lnTo>
                  <a:lnTo>
                    <a:pt x="3885" y="1366"/>
                  </a:lnTo>
                  <a:lnTo>
                    <a:pt x="3877" y="1366"/>
                  </a:lnTo>
                  <a:lnTo>
                    <a:pt x="3871" y="1366"/>
                  </a:lnTo>
                  <a:lnTo>
                    <a:pt x="3865" y="1364"/>
                  </a:lnTo>
                  <a:lnTo>
                    <a:pt x="3859" y="1362"/>
                  </a:lnTo>
                  <a:lnTo>
                    <a:pt x="3856" y="1358"/>
                  </a:lnTo>
                  <a:lnTo>
                    <a:pt x="3854" y="1353"/>
                  </a:lnTo>
                  <a:lnTo>
                    <a:pt x="3852" y="1355"/>
                  </a:lnTo>
                  <a:lnTo>
                    <a:pt x="3852" y="1356"/>
                  </a:lnTo>
                  <a:lnTo>
                    <a:pt x="3850" y="1358"/>
                  </a:lnTo>
                  <a:lnTo>
                    <a:pt x="3848" y="1358"/>
                  </a:lnTo>
                  <a:lnTo>
                    <a:pt x="3836" y="1351"/>
                  </a:lnTo>
                  <a:lnTo>
                    <a:pt x="3820" y="1347"/>
                  </a:lnTo>
                  <a:lnTo>
                    <a:pt x="3805" y="1341"/>
                  </a:lnTo>
                  <a:lnTo>
                    <a:pt x="3789" y="1308"/>
                  </a:lnTo>
                  <a:lnTo>
                    <a:pt x="3787" y="1310"/>
                  </a:lnTo>
                  <a:lnTo>
                    <a:pt x="3787" y="1314"/>
                  </a:lnTo>
                  <a:lnTo>
                    <a:pt x="3789" y="1315"/>
                  </a:lnTo>
                  <a:lnTo>
                    <a:pt x="3779" y="1308"/>
                  </a:lnTo>
                  <a:lnTo>
                    <a:pt x="3768" y="1306"/>
                  </a:lnTo>
                  <a:lnTo>
                    <a:pt x="3754" y="1306"/>
                  </a:lnTo>
                  <a:lnTo>
                    <a:pt x="3736" y="1312"/>
                  </a:lnTo>
                  <a:lnTo>
                    <a:pt x="3719" y="1317"/>
                  </a:lnTo>
                  <a:lnTo>
                    <a:pt x="3713" y="1319"/>
                  </a:lnTo>
                  <a:lnTo>
                    <a:pt x="3707" y="1321"/>
                  </a:lnTo>
                  <a:lnTo>
                    <a:pt x="3701" y="1323"/>
                  </a:lnTo>
                  <a:lnTo>
                    <a:pt x="3697" y="1323"/>
                  </a:lnTo>
                  <a:lnTo>
                    <a:pt x="3693" y="1325"/>
                  </a:lnTo>
                  <a:lnTo>
                    <a:pt x="3689" y="1327"/>
                  </a:lnTo>
                  <a:lnTo>
                    <a:pt x="3687" y="1329"/>
                  </a:lnTo>
                  <a:lnTo>
                    <a:pt x="3685" y="1333"/>
                  </a:lnTo>
                  <a:lnTo>
                    <a:pt x="3683" y="1335"/>
                  </a:lnTo>
                  <a:lnTo>
                    <a:pt x="3682" y="1337"/>
                  </a:lnTo>
                  <a:lnTo>
                    <a:pt x="3682" y="1335"/>
                  </a:lnTo>
                  <a:lnTo>
                    <a:pt x="3680" y="1335"/>
                  </a:lnTo>
                  <a:lnTo>
                    <a:pt x="3678" y="1335"/>
                  </a:lnTo>
                  <a:lnTo>
                    <a:pt x="3676" y="1333"/>
                  </a:lnTo>
                  <a:lnTo>
                    <a:pt x="3672" y="1337"/>
                  </a:lnTo>
                  <a:lnTo>
                    <a:pt x="3668" y="1339"/>
                  </a:lnTo>
                  <a:lnTo>
                    <a:pt x="3664" y="1343"/>
                  </a:lnTo>
                  <a:lnTo>
                    <a:pt x="3660" y="1347"/>
                  </a:lnTo>
                  <a:lnTo>
                    <a:pt x="3656" y="1347"/>
                  </a:lnTo>
                  <a:lnTo>
                    <a:pt x="3656" y="1345"/>
                  </a:lnTo>
                  <a:lnTo>
                    <a:pt x="3658" y="1345"/>
                  </a:lnTo>
                  <a:lnTo>
                    <a:pt x="3658" y="1343"/>
                  </a:lnTo>
                  <a:lnTo>
                    <a:pt x="3644" y="1353"/>
                  </a:lnTo>
                  <a:lnTo>
                    <a:pt x="3635" y="1358"/>
                  </a:lnTo>
                  <a:lnTo>
                    <a:pt x="3625" y="1364"/>
                  </a:lnTo>
                  <a:lnTo>
                    <a:pt x="3615" y="1372"/>
                  </a:lnTo>
                  <a:lnTo>
                    <a:pt x="3603" y="1382"/>
                  </a:lnTo>
                  <a:lnTo>
                    <a:pt x="3605" y="1380"/>
                  </a:lnTo>
                  <a:lnTo>
                    <a:pt x="3605" y="1380"/>
                  </a:lnTo>
                  <a:lnTo>
                    <a:pt x="3605" y="1378"/>
                  </a:lnTo>
                  <a:lnTo>
                    <a:pt x="3603" y="1378"/>
                  </a:lnTo>
                  <a:lnTo>
                    <a:pt x="3601" y="1382"/>
                  </a:lnTo>
                  <a:lnTo>
                    <a:pt x="3599" y="1384"/>
                  </a:lnTo>
                  <a:lnTo>
                    <a:pt x="3599" y="1388"/>
                  </a:lnTo>
                  <a:lnTo>
                    <a:pt x="3595" y="1386"/>
                  </a:lnTo>
                  <a:lnTo>
                    <a:pt x="3594" y="1388"/>
                  </a:lnTo>
                  <a:lnTo>
                    <a:pt x="3592" y="1390"/>
                  </a:lnTo>
                  <a:lnTo>
                    <a:pt x="3590" y="1392"/>
                  </a:lnTo>
                  <a:lnTo>
                    <a:pt x="3588" y="1396"/>
                  </a:lnTo>
                  <a:lnTo>
                    <a:pt x="3584" y="1399"/>
                  </a:lnTo>
                  <a:lnTo>
                    <a:pt x="3584" y="1397"/>
                  </a:lnTo>
                  <a:lnTo>
                    <a:pt x="3584" y="1397"/>
                  </a:lnTo>
                  <a:lnTo>
                    <a:pt x="3584" y="1396"/>
                  </a:lnTo>
                  <a:lnTo>
                    <a:pt x="3584" y="1396"/>
                  </a:lnTo>
                  <a:lnTo>
                    <a:pt x="3582" y="1396"/>
                  </a:lnTo>
                  <a:lnTo>
                    <a:pt x="3580" y="1396"/>
                  </a:lnTo>
                  <a:lnTo>
                    <a:pt x="3580" y="1397"/>
                  </a:lnTo>
                  <a:lnTo>
                    <a:pt x="3580" y="1401"/>
                  </a:lnTo>
                  <a:lnTo>
                    <a:pt x="3580" y="1403"/>
                  </a:lnTo>
                  <a:lnTo>
                    <a:pt x="3578" y="1405"/>
                  </a:lnTo>
                  <a:lnTo>
                    <a:pt x="3576" y="1407"/>
                  </a:lnTo>
                  <a:lnTo>
                    <a:pt x="3572" y="1407"/>
                  </a:lnTo>
                  <a:lnTo>
                    <a:pt x="3568" y="1409"/>
                  </a:lnTo>
                  <a:lnTo>
                    <a:pt x="3564" y="1409"/>
                  </a:lnTo>
                  <a:lnTo>
                    <a:pt x="3564" y="1413"/>
                  </a:lnTo>
                  <a:lnTo>
                    <a:pt x="3562" y="1415"/>
                  </a:lnTo>
                  <a:lnTo>
                    <a:pt x="3562" y="1419"/>
                  </a:lnTo>
                  <a:lnTo>
                    <a:pt x="3560" y="1421"/>
                  </a:lnTo>
                  <a:lnTo>
                    <a:pt x="3560" y="1421"/>
                  </a:lnTo>
                  <a:lnTo>
                    <a:pt x="3558" y="1419"/>
                  </a:lnTo>
                  <a:lnTo>
                    <a:pt x="3556" y="1419"/>
                  </a:lnTo>
                  <a:lnTo>
                    <a:pt x="3556" y="1419"/>
                  </a:lnTo>
                  <a:lnTo>
                    <a:pt x="3549" y="1425"/>
                  </a:lnTo>
                  <a:lnTo>
                    <a:pt x="3543" y="1431"/>
                  </a:lnTo>
                  <a:lnTo>
                    <a:pt x="3535" y="1438"/>
                  </a:lnTo>
                  <a:lnTo>
                    <a:pt x="3527" y="1446"/>
                  </a:lnTo>
                  <a:lnTo>
                    <a:pt x="3472" y="1511"/>
                  </a:lnTo>
                  <a:lnTo>
                    <a:pt x="3420" y="1585"/>
                  </a:lnTo>
                  <a:lnTo>
                    <a:pt x="3369" y="1665"/>
                  </a:lnTo>
                  <a:lnTo>
                    <a:pt x="3322" y="1751"/>
                  </a:lnTo>
                  <a:lnTo>
                    <a:pt x="3281" y="1837"/>
                  </a:lnTo>
                  <a:lnTo>
                    <a:pt x="3244" y="1923"/>
                  </a:lnTo>
                  <a:lnTo>
                    <a:pt x="3214" y="2006"/>
                  </a:lnTo>
                  <a:lnTo>
                    <a:pt x="3208" y="2034"/>
                  </a:lnTo>
                  <a:lnTo>
                    <a:pt x="3203" y="2059"/>
                  </a:lnTo>
                  <a:lnTo>
                    <a:pt x="3201" y="2061"/>
                  </a:lnTo>
                  <a:lnTo>
                    <a:pt x="3201" y="2065"/>
                  </a:lnTo>
                  <a:lnTo>
                    <a:pt x="3199" y="2069"/>
                  </a:lnTo>
                  <a:lnTo>
                    <a:pt x="3197" y="2075"/>
                  </a:lnTo>
                  <a:lnTo>
                    <a:pt x="3193" y="2079"/>
                  </a:lnTo>
                  <a:lnTo>
                    <a:pt x="3191" y="2100"/>
                  </a:lnTo>
                  <a:lnTo>
                    <a:pt x="3185" y="2122"/>
                  </a:lnTo>
                  <a:lnTo>
                    <a:pt x="3181" y="2143"/>
                  </a:lnTo>
                  <a:lnTo>
                    <a:pt x="3179" y="2165"/>
                  </a:lnTo>
                  <a:lnTo>
                    <a:pt x="3177" y="2165"/>
                  </a:lnTo>
                  <a:lnTo>
                    <a:pt x="3177" y="2163"/>
                  </a:lnTo>
                  <a:lnTo>
                    <a:pt x="3175" y="2161"/>
                  </a:lnTo>
                  <a:lnTo>
                    <a:pt x="3173" y="2176"/>
                  </a:lnTo>
                  <a:lnTo>
                    <a:pt x="3171" y="2188"/>
                  </a:lnTo>
                  <a:lnTo>
                    <a:pt x="3171" y="2204"/>
                  </a:lnTo>
                  <a:lnTo>
                    <a:pt x="3171" y="2202"/>
                  </a:lnTo>
                  <a:lnTo>
                    <a:pt x="3169" y="2200"/>
                  </a:lnTo>
                  <a:lnTo>
                    <a:pt x="3167" y="2202"/>
                  </a:lnTo>
                  <a:lnTo>
                    <a:pt x="3167" y="2202"/>
                  </a:lnTo>
                  <a:lnTo>
                    <a:pt x="3167" y="2204"/>
                  </a:lnTo>
                  <a:lnTo>
                    <a:pt x="3169" y="2206"/>
                  </a:lnTo>
                  <a:lnTo>
                    <a:pt x="3171" y="2206"/>
                  </a:lnTo>
                  <a:lnTo>
                    <a:pt x="3169" y="2208"/>
                  </a:lnTo>
                  <a:lnTo>
                    <a:pt x="3169" y="2209"/>
                  </a:lnTo>
                  <a:lnTo>
                    <a:pt x="3169" y="2213"/>
                  </a:lnTo>
                  <a:lnTo>
                    <a:pt x="3169" y="2217"/>
                  </a:lnTo>
                  <a:lnTo>
                    <a:pt x="3169" y="2223"/>
                  </a:lnTo>
                  <a:lnTo>
                    <a:pt x="3167" y="2223"/>
                  </a:lnTo>
                  <a:lnTo>
                    <a:pt x="3167" y="2221"/>
                  </a:lnTo>
                  <a:lnTo>
                    <a:pt x="3167" y="2219"/>
                  </a:lnTo>
                  <a:lnTo>
                    <a:pt x="3167" y="2217"/>
                  </a:lnTo>
                  <a:lnTo>
                    <a:pt x="3167" y="2221"/>
                  </a:lnTo>
                  <a:lnTo>
                    <a:pt x="3165" y="2223"/>
                  </a:lnTo>
                  <a:lnTo>
                    <a:pt x="3167" y="2227"/>
                  </a:lnTo>
                  <a:lnTo>
                    <a:pt x="3167" y="2229"/>
                  </a:lnTo>
                  <a:lnTo>
                    <a:pt x="3167" y="2233"/>
                  </a:lnTo>
                  <a:lnTo>
                    <a:pt x="3167" y="2237"/>
                  </a:lnTo>
                  <a:lnTo>
                    <a:pt x="3167" y="2243"/>
                  </a:lnTo>
                  <a:lnTo>
                    <a:pt x="3165" y="2243"/>
                  </a:lnTo>
                  <a:lnTo>
                    <a:pt x="3165" y="2241"/>
                  </a:lnTo>
                  <a:lnTo>
                    <a:pt x="3165" y="2239"/>
                  </a:lnTo>
                  <a:lnTo>
                    <a:pt x="3165" y="2237"/>
                  </a:lnTo>
                  <a:lnTo>
                    <a:pt x="3163" y="2250"/>
                  </a:lnTo>
                  <a:lnTo>
                    <a:pt x="3163" y="2262"/>
                  </a:lnTo>
                  <a:lnTo>
                    <a:pt x="3165" y="2272"/>
                  </a:lnTo>
                  <a:lnTo>
                    <a:pt x="3167" y="2282"/>
                  </a:lnTo>
                  <a:lnTo>
                    <a:pt x="3165" y="2297"/>
                  </a:lnTo>
                  <a:lnTo>
                    <a:pt x="3165" y="2297"/>
                  </a:lnTo>
                  <a:lnTo>
                    <a:pt x="3163" y="2295"/>
                  </a:lnTo>
                  <a:lnTo>
                    <a:pt x="3163" y="2291"/>
                  </a:lnTo>
                  <a:lnTo>
                    <a:pt x="3161" y="2289"/>
                  </a:lnTo>
                  <a:lnTo>
                    <a:pt x="3163" y="2288"/>
                  </a:lnTo>
                  <a:lnTo>
                    <a:pt x="3160" y="2295"/>
                  </a:lnTo>
                  <a:lnTo>
                    <a:pt x="3160" y="2307"/>
                  </a:lnTo>
                  <a:lnTo>
                    <a:pt x="3161" y="2321"/>
                  </a:lnTo>
                  <a:lnTo>
                    <a:pt x="3165" y="2332"/>
                  </a:lnTo>
                  <a:lnTo>
                    <a:pt x="3163" y="2342"/>
                  </a:lnTo>
                  <a:lnTo>
                    <a:pt x="3165" y="2340"/>
                  </a:lnTo>
                  <a:lnTo>
                    <a:pt x="3167" y="2338"/>
                  </a:lnTo>
                  <a:lnTo>
                    <a:pt x="3167" y="2340"/>
                  </a:lnTo>
                  <a:lnTo>
                    <a:pt x="3167" y="2340"/>
                  </a:lnTo>
                  <a:lnTo>
                    <a:pt x="3167" y="2344"/>
                  </a:lnTo>
                  <a:lnTo>
                    <a:pt x="3167" y="2346"/>
                  </a:lnTo>
                  <a:lnTo>
                    <a:pt x="3165" y="2350"/>
                  </a:lnTo>
                  <a:lnTo>
                    <a:pt x="3165" y="2352"/>
                  </a:lnTo>
                  <a:lnTo>
                    <a:pt x="3165" y="2354"/>
                  </a:lnTo>
                  <a:lnTo>
                    <a:pt x="3165" y="2354"/>
                  </a:lnTo>
                  <a:lnTo>
                    <a:pt x="3167" y="2354"/>
                  </a:lnTo>
                  <a:lnTo>
                    <a:pt x="3173" y="2370"/>
                  </a:lnTo>
                  <a:lnTo>
                    <a:pt x="3181" y="2391"/>
                  </a:lnTo>
                  <a:lnTo>
                    <a:pt x="3195" y="2411"/>
                  </a:lnTo>
                  <a:lnTo>
                    <a:pt x="3244" y="2405"/>
                  </a:lnTo>
                  <a:lnTo>
                    <a:pt x="3290" y="2393"/>
                  </a:lnTo>
                  <a:lnTo>
                    <a:pt x="3334" y="2373"/>
                  </a:lnTo>
                  <a:lnTo>
                    <a:pt x="3375" y="2354"/>
                  </a:lnTo>
                  <a:lnTo>
                    <a:pt x="3461" y="2301"/>
                  </a:lnTo>
                  <a:lnTo>
                    <a:pt x="3545" y="2243"/>
                  </a:lnTo>
                  <a:lnTo>
                    <a:pt x="3625" y="2180"/>
                  </a:lnTo>
                  <a:lnTo>
                    <a:pt x="3701" y="2112"/>
                  </a:lnTo>
                  <a:lnTo>
                    <a:pt x="3773" y="2040"/>
                  </a:lnTo>
                  <a:lnTo>
                    <a:pt x="3844" y="1965"/>
                  </a:lnTo>
                  <a:lnTo>
                    <a:pt x="3877" y="1928"/>
                  </a:lnTo>
                  <a:lnTo>
                    <a:pt x="3908" y="1895"/>
                  </a:lnTo>
                  <a:lnTo>
                    <a:pt x="3932" y="1860"/>
                  </a:lnTo>
                  <a:lnTo>
                    <a:pt x="3930" y="1858"/>
                  </a:lnTo>
                  <a:lnTo>
                    <a:pt x="3932" y="1856"/>
                  </a:lnTo>
                  <a:lnTo>
                    <a:pt x="3932" y="1852"/>
                  </a:lnTo>
                  <a:lnTo>
                    <a:pt x="3936" y="1850"/>
                  </a:lnTo>
                  <a:lnTo>
                    <a:pt x="3938" y="1848"/>
                  </a:lnTo>
                  <a:lnTo>
                    <a:pt x="3938" y="1848"/>
                  </a:lnTo>
                  <a:lnTo>
                    <a:pt x="3940" y="1846"/>
                  </a:lnTo>
                  <a:lnTo>
                    <a:pt x="3938" y="1846"/>
                  </a:lnTo>
                  <a:lnTo>
                    <a:pt x="3938" y="1846"/>
                  </a:lnTo>
                  <a:lnTo>
                    <a:pt x="3938" y="1846"/>
                  </a:lnTo>
                  <a:lnTo>
                    <a:pt x="3936" y="1846"/>
                  </a:lnTo>
                  <a:lnTo>
                    <a:pt x="3938" y="1846"/>
                  </a:lnTo>
                  <a:lnTo>
                    <a:pt x="3938" y="1844"/>
                  </a:lnTo>
                  <a:lnTo>
                    <a:pt x="3940" y="1842"/>
                  </a:lnTo>
                  <a:lnTo>
                    <a:pt x="3942" y="1839"/>
                  </a:lnTo>
                  <a:lnTo>
                    <a:pt x="3944" y="1835"/>
                  </a:lnTo>
                  <a:lnTo>
                    <a:pt x="3945" y="1833"/>
                  </a:lnTo>
                  <a:lnTo>
                    <a:pt x="3947" y="1827"/>
                  </a:lnTo>
                  <a:lnTo>
                    <a:pt x="3947" y="1821"/>
                  </a:lnTo>
                  <a:lnTo>
                    <a:pt x="3949" y="1815"/>
                  </a:lnTo>
                  <a:lnTo>
                    <a:pt x="3951" y="1809"/>
                  </a:lnTo>
                  <a:lnTo>
                    <a:pt x="3953" y="1805"/>
                  </a:lnTo>
                  <a:lnTo>
                    <a:pt x="3957" y="1803"/>
                  </a:lnTo>
                  <a:lnTo>
                    <a:pt x="3961" y="1800"/>
                  </a:lnTo>
                  <a:lnTo>
                    <a:pt x="3963" y="1798"/>
                  </a:lnTo>
                  <a:lnTo>
                    <a:pt x="3963" y="1798"/>
                  </a:lnTo>
                  <a:lnTo>
                    <a:pt x="3961" y="1796"/>
                  </a:lnTo>
                  <a:lnTo>
                    <a:pt x="3959" y="1796"/>
                  </a:lnTo>
                  <a:lnTo>
                    <a:pt x="3957" y="1796"/>
                  </a:lnTo>
                  <a:lnTo>
                    <a:pt x="3977" y="1759"/>
                  </a:lnTo>
                  <a:lnTo>
                    <a:pt x="3996" y="1720"/>
                  </a:lnTo>
                  <a:lnTo>
                    <a:pt x="4022" y="1679"/>
                  </a:lnTo>
                  <a:lnTo>
                    <a:pt x="4051" y="1618"/>
                  </a:lnTo>
                  <a:lnTo>
                    <a:pt x="4084" y="1552"/>
                  </a:lnTo>
                  <a:lnTo>
                    <a:pt x="4121" y="1485"/>
                  </a:lnTo>
                  <a:lnTo>
                    <a:pt x="4161" y="1417"/>
                  </a:lnTo>
                  <a:lnTo>
                    <a:pt x="4202" y="1351"/>
                  </a:lnTo>
                  <a:lnTo>
                    <a:pt x="4254" y="1265"/>
                  </a:lnTo>
                  <a:lnTo>
                    <a:pt x="4305" y="1177"/>
                  </a:lnTo>
                  <a:lnTo>
                    <a:pt x="4362" y="1091"/>
                  </a:lnTo>
                  <a:lnTo>
                    <a:pt x="4475" y="931"/>
                  </a:lnTo>
                  <a:lnTo>
                    <a:pt x="4595" y="775"/>
                  </a:lnTo>
                  <a:lnTo>
                    <a:pt x="4716" y="623"/>
                  </a:lnTo>
                  <a:lnTo>
                    <a:pt x="4841" y="480"/>
                  </a:lnTo>
                  <a:lnTo>
                    <a:pt x="4898" y="423"/>
                  </a:lnTo>
                  <a:lnTo>
                    <a:pt x="4958" y="373"/>
                  </a:lnTo>
                  <a:lnTo>
                    <a:pt x="4974" y="373"/>
                  </a:lnTo>
                  <a:lnTo>
                    <a:pt x="4986" y="377"/>
                  </a:lnTo>
                  <a:lnTo>
                    <a:pt x="4999" y="381"/>
                  </a:lnTo>
                  <a:lnTo>
                    <a:pt x="5013" y="382"/>
                  </a:lnTo>
                  <a:lnTo>
                    <a:pt x="5027" y="392"/>
                  </a:lnTo>
                  <a:lnTo>
                    <a:pt x="5042" y="396"/>
                  </a:lnTo>
                  <a:lnTo>
                    <a:pt x="5060" y="396"/>
                  </a:lnTo>
                  <a:lnTo>
                    <a:pt x="5058" y="414"/>
                  </a:lnTo>
                  <a:lnTo>
                    <a:pt x="5048" y="435"/>
                  </a:lnTo>
                  <a:lnTo>
                    <a:pt x="5034" y="457"/>
                  </a:lnTo>
                  <a:lnTo>
                    <a:pt x="5017" y="482"/>
                  </a:lnTo>
                  <a:lnTo>
                    <a:pt x="4999" y="505"/>
                  </a:lnTo>
                  <a:lnTo>
                    <a:pt x="4931" y="597"/>
                  </a:lnTo>
                  <a:lnTo>
                    <a:pt x="4864" y="687"/>
                  </a:lnTo>
                  <a:lnTo>
                    <a:pt x="4798" y="777"/>
                  </a:lnTo>
                  <a:lnTo>
                    <a:pt x="4692" y="935"/>
                  </a:lnTo>
                  <a:lnTo>
                    <a:pt x="4593" y="1095"/>
                  </a:lnTo>
                  <a:lnTo>
                    <a:pt x="4491" y="1255"/>
                  </a:lnTo>
                  <a:lnTo>
                    <a:pt x="4389" y="1415"/>
                  </a:lnTo>
                  <a:lnTo>
                    <a:pt x="4286" y="1571"/>
                  </a:lnTo>
                  <a:lnTo>
                    <a:pt x="4172" y="1723"/>
                  </a:lnTo>
                  <a:lnTo>
                    <a:pt x="4104" y="1813"/>
                  </a:lnTo>
                  <a:lnTo>
                    <a:pt x="4082" y="1839"/>
                  </a:lnTo>
                  <a:lnTo>
                    <a:pt x="4059" y="1862"/>
                  </a:lnTo>
                  <a:lnTo>
                    <a:pt x="4039" y="1887"/>
                  </a:lnTo>
                  <a:lnTo>
                    <a:pt x="4024" y="1915"/>
                  </a:lnTo>
                  <a:lnTo>
                    <a:pt x="4008" y="1948"/>
                  </a:lnTo>
                  <a:lnTo>
                    <a:pt x="3992" y="1985"/>
                  </a:lnTo>
                  <a:lnTo>
                    <a:pt x="3981" y="2020"/>
                  </a:lnTo>
                  <a:lnTo>
                    <a:pt x="3951" y="2096"/>
                  </a:lnTo>
                  <a:lnTo>
                    <a:pt x="3928" y="2170"/>
                  </a:lnTo>
                  <a:lnTo>
                    <a:pt x="3928" y="2176"/>
                  </a:lnTo>
                  <a:lnTo>
                    <a:pt x="3928" y="2180"/>
                  </a:lnTo>
                  <a:lnTo>
                    <a:pt x="3928" y="2186"/>
                  </a:lnTo>
                  <a:lnTo>
                    <a:pt x="3926" y="2190"/>
                  </a:lnTo>
                  <a:lnTo>
                    <a:pt x="3924" y="2194"/>
                  </a:lnTo>
                  <a:lnTo>
                    <a:pt x="3922" y="2200"/>
                  </a:lnTo>
                  <a:lnTo>
                    <a:pt x="3918" y="2206"/>
                  </a:lnTo>
                  <a:lnTo>
                    <a:pt x="3920" y="2208"/>
                  </a:lnTo>
                  <a:lnTo>
                    <a:pt x="3922" y="2209"/>
                  </a:lnTo>
                  <a:lnTo>
                    <a:pt x="3922" y="2209"/>
                  </a:lnTo>
                  <a:lnTo>
                    <a:pt x="3920" y="2211"/>
                  </a:lnTo>
                  <a:lnTo>
                    <a:pt x="3920" y="2213"/>
                  </a:lnTo>
                  <a:lnTo>
                    <a:pt x="3920" y="2217"/>
                  </a:lnTo>
                  <a:lnTo>
                    <a:pt x="3922" y="2221"/>
                  </a:lnTo>
                  <a:lnTo>
                    <a:pt x="3920" y="2219"/>
                  </a:lnTo>
                  <a:lnTo>
                    <a:pt x="3918" y="2219"/>
                  </a:lnTo>
                  <a:lnTo>
                    <a:pt x="3916" y="2219"/>
                  </a:lnTo>
                  <a:lnTo>
                    <a:pt x="3918" y="2231"/>
                  </a:lnTo>
                  <a:lnTo>
                    <a:pt x="3918" y="2245"/>
                  </a:lnTo>
                  <a:lnTo>
                    <a:pt x="3918" y="2264"/>
                  </a:lnTo>
                  <a:lnTo>
                    <a:pt x="4006" y="2209"/>
                  </a:lnTo>
                  <a:lnTo>
                    <a:pt x="4090" y="2149"/>
                  </a:lnTo>
                  <a:lnTo>
                    <a:pt x="4170" y="2083"/>
                  </a:lnTo>
                  <a:lnTo>
                    <a:pt x="4247" y="2014"/>
                  </a:lnTo>
                  <a:lnTo>
                    <a:pt x="4301" y="1965"/>
                  </a:lnTo>
                  <a:lnTo>
                    <a:pt x="4358" y="1915"/>
                  </a:lnTo>
                  <a:lnTo>
                    <a:pt x="4417" y="1862"/>
                  </a:lnTo>
                  <a:lnTo>
                    <a:pt x="4477" y="1807"/>
                  </a:lnTo>
                  <a:lnTo>
                    <a:pt x="4540" y="1753"/>
                  </a:lnTo>
                  <a:lnTo>
                    <a:pt x="4602" y="1696"/>
                  </a:lnTo>
                  <a:lnTo>
                    <a:pt x="4663" y="1643"/>
                  </a:lnTo>
                  <a:lnTo>
                    <a:pt x="4724" y="1589"/>
                  </a:lnTo>
                  <a:lnTo>
                    <a:pt x="4782" y="1538"/>
                  </a:lnTo>
                  <a:lnTo>
                    <a:pt x="4839" y="1489"/>
                  </a:lnTo>
                  <a:lnTo>
                    <a:pt x="4892" y="1442"/>
                  </a:lnTo>
                  <a:lnTo>
                    <a:pt x="4941" y="1401"/>
                  </a:lnTo>
                  <a:lnTo>
                    <a:pt x="4986" y="1362"/>
                  </a:lnTo>
                  <a:lnTo>
                    <a:pt x="5025" y="1329"/>
                  </a:lnTo>
                  <a:lnTo>
                    <a:pt x="5058" y="1302"/>
                  </a:lnTo>
                  <a:lnTo>
                    <a:pt x="5083" y="1280"/>
                  </a:lnTo>
                  <a:lnTo>
                    <a:pt x="5101" y="1269"/>
                  </a:lnTo>
                  <a:lnTo>
                    <a:pt x="5122" y="1253"/>
                  </a:lnTo>
                  <a:lnTo>
                    <a:pt x="5148" y="1235"/>
                  </a:lnTo>
                  <a:lnTo>
                    <a:pt x="5175" y="1214"/>
                  </a:lnTo>
                  <a:lnTo>
                    <a:pt x="5207" y="1193"/>
                  </a:lnTo>
                  <a:lnTo>
                    <a:pt x="5238" y="1171"/>
                  </a:lnTo>
                  <a:lnTo>
                    <a:pt x="5269" y="1148"/>
                  </a:lnTo>
                  <a:lnTo>
                    <a:pt x="5296" y="1128"/>
                  </a:lnTo>
                  <a:lnTo>
                    <a:pt x="5324" y="1109"/>
                  </a:lnTo>
                  <a:lnTo>
                    <a:pt x="5345" y="1093"/>
                  </a:lnTo>
                  <a:lnTo>
                    <a:pt x="5363" y="1081"/>
                  </a:lnTo>
                  <a:lnTo>
                    <a:pt x="5375" y="1071"/>
                  </a:lnTo>
                  <a:lnTo>
                    <a:pt x="5379" y="1070"/>
                  </a:lnTo>
                  <a:lnTo>
                    <a:pt x="5384" y="1071"/>
                  </a:lnTo>
                  <a:lnTo>
                    <a:pt x="5396" y="1073"/>
                  </a:lnTo>
                  <a:lnTo>
                    <a:pt x="5412" y="1079"/>
                  </a:lnTo>
                  <a:lnTo>
                    <a:pt x="5433" y="1083"/>
                  </a:lnTo>
                  <a:lnTo>
                    <a:pt x="5455" y="1089"/>
                  </a:lnTo>
                  <a:lnTo>
                    <a:pt x="5474" y="1091"/>
                  </a:lnTo>
                  <a:lnTo>
                    <a:pt x="5492" y="1093"/>
                  </a:lnTo>
                  <a:lnTo>
                    <a:pt x="5470" y="1118"/>
                  </a:lnTo>
                  <a:lnTo>
                    <a:pt x="5449" y="1146"/>
                  </a:lnTo>
                  <a:lnTo>
                    <a:pt x="5431" y="1169"/>
                  </a:lnTo>
                  <a:lnTo>
                    <a:pt x="5414" y="1191"/>
                  </a:lnTo>
                  <a:lnTo>
                    <a:pt x="5400" y="1206"/>
                  </a:lnTo>
                  <a:lnTo>
                    <a:pt x="5392" y="1218"/>
                  </a:lnTo>
                  <a:lnTo>
                    <a:pt x="5388" y="1222"/>
                  </a:lnTo>
                  <a:lnTo>
                    <a:pt x="5386" y="1226"/>
                  </a:lnTo>
                  <a:lnTo>
                    <a:pt x="5375" y="1237"/>
                  </a:lnTo>
                  <a:lnTo>
                    <a:pt x="5359" y="1257"/>
                  </a:lnTo>
                  <a:lnTo>
                    <a:pt x="5336" y="1282"/>
                  </a:lnTo>
                  <a:lnTo>
                    <a:pt x="5308" y="1315"/>
                  </a:lnTo>
                  <a:lnTo>
                    <a:pt x="5275" y="1355"/>
                  </a:lnTo>
                  <a:lnTo>
                    <a:pt x="5240" y="1401"/>
                  </a:lnTo>
                  <a:lnTo>
                    <a:pt x="5199" y="1452"/>
                  </a:lnTo>
                  <a:lnTo>
                    <a:pt x="5156" y="1507"/>
                  </a:lnTo>
                  <a:lnTo>
                    <a:pt x="5050" y="1645"/>
                  </a:lnTo>
                  <a:lnTo>
                    <a:pt x="4948" y="1792"/>
                  </a:lnTo>
                  <a:lnTo>
                    <a:pt x="4849" y="1942"/>
                  </a:lnTo>
                  <a:lnTo>
                    <a:pt x="4757" y="2098"/>
                  </a:lnTo>
                  <a:lnTo>
                    <a:pt x="4675" y="2258"/>
                  </a:lnTo>
                  <a:lnTo>
                    <a:pt x="4624" y="2362"/>
                  </a:lnTo>
                  <a:lnTo>
                    <a:pt x="4577" y="2469"/>
                  </a:lnTo>
                  <a:lnTo>
                    <a:pt x="4536" y="2576"/>
                  </a:lnTo>
                  <a:lnTo>
                    <a:pt x="4524" y="2623"/>
                  </a:lnTo>
                  <a:lnTo>
                    <a:pt x="4512" y="2670"/>
                  </a:lnTo>
                  <a:lnTo>
                    <a:pt x="4511" y="2670"/>
                  </a:lnTo>
                  <a:lnTo>
                    <a:pt x="4509" y="2670"/>
                  </a:lnTo>
                  <a:lnTo>
                    <a:pt x="4509" y="2670"/>
                  </a:lnTo>
                  <a:lnTo>
                    <a:pt x="4507" y="2678"/>
                  </a:lnTo>
                  <a:lnTo>
                    <a:pt x="4507" y="2688"/>
                  </a:lnTo>
                  <a:lnTo>
                    <a:pt x="4505" y="2695"/>
                  </a:lnTo>
                  <a:lnTo>
                    <a:pt x="4499" y="2705"/>
                  </a:lnTo>
                  <a:lnTo>
                    <a:pt x="4499" y="2717"/>
                  </a:lnTo>
                  <a:lnTo>
                    <a:pt x="4497" y="2729"/>
                  </a:lnTo>
                  <a:lnTo>
                    <a:pt x="4497" y="2736"/>
                  </a:lnTo>
                  <a:lnTo>
                    <a:pt x="4497" y="2740"/>
                  </a:lnTo>
                  <a:lnTo>
                    <a:pt x="4495" y="2744"/>
                  </a:lnTo>
                  <a:lnTo>
                    <a:pt x="4493" y="2748"/>
                  </a:lnTo>
                  <a:lnTo>
                    <a:pt x="4491" y="2752"/>
                  </a:lnTo>
                  <a:lnTo>
                    <a:pt x="4489" y="2754"/>
                  </a:lnTo>
                  <a:lnTo>
                    <a:pt x="4491" y="2756"/>
                  </a:lnTo>
                  <a:lnTo>
                    <a:pt x="4491" y="2758"/>
                  </a:lnTo>
                  <a:lnTo>
                    <a:pt x="4491" y="2758"/>
                  </a:lnTo>
                  <a:lnTo>
                    <a:pt x="4489" y="2760"/>
                  </a:lnTo>
                  <a:lnTo>
                    <a:pt x="4489" y="2762"/>
                  </a:lnTo>
                  <a:lnTo>
                    <a:pt x="4489" y="2766"/>
                  </a:lnTo>
                  <a:lnTo>
                    <a:pt x="4491" y="2770"/>
                  </a:lnTo>
                  <a:lnTo>
                    <a:pt x="4489" y="2770"/>
                  </a:lnTo>
                  <a:lnTo>
                    <a:pt x="4487" y="2768"/>
                  </a:lnTo>
                  <a:lnTo>
                    <a:pt x="4485" y="2768"/>
                  </a:lnTo>
                  <a:lnTo>
                    <a:pt x="4487" y="2770"/>
                  </a:lnTo>
                  <a:lnTo>
                    <a:pt x="4489" y="2772"/>
                  </a:lnTo>
                  <a:lnTo>
                    <a:pt x="4489" y="2774"/>
                  </a:lnTo>
                  <a:lnTo>
                    <a:pt x="4487" y="2776"/>
                  </a:lnTo>
                  <a:lnTo>
                    <a:pt x="4487" y="2777"/>
                  </a:lnTo>
                  <a:lnTo>
                    <a:pt x="4487" y="2779"/>
                  </a:lnTo>
                  <a:lnTo>
                    <a:pt x="4489" y="2785"/>
                  </a:lnTo>
                  <a:lnTo>
                    <a:pt x="4487" y="2783"/>
                  </a:lnTo>
                  <a:lnTo>
                    <a:pt x="4487" y="2783"/>
                  </a:lnTo>
                  <a:lnTo>
                    <a:pt x="4485" y="2779"/>
                  </a:lnTo>
                  <a:lnTo>
                    <a:pt x="4485" y="2777"/>
                  </a:lnTo>
                  <a:lnTo>
                    <a:pt x="4485" y="2783"/>
                  </a:lnTo>
                  <a:lnTo>
                    <a:pt x="4485" y="2785"/>
                  </a:lnTo>
                  <a:lnTo>
                    <a:pt x="4485" y="2787"/>
                  </a:lnTo>
                  <a:lnTo>
                    <a:pt x="4485" y="2791"/>
                  </a:lnTo>
                  <a:lnTo>
                    <a:pt x="4487" y="2795"/>
                  </a:lnTo>
                  <a:lnTo>
                    <a:pt x="4485" y="2801"/>
                  </a:lnTo>
                  <a:lnTo>
                    <a:pt x="4485" y="2799"/>
                  </a:lnTo>
                  <a:lnTo>
                    <a:pt x="4483" y="2797"/>
                  </a:lnTo>
                  <a:lnTo>
                    <a:pt x="4483" y="2795"/>
                  </a:lnTo>
                  <a:lnTo>
                    <a:pt x="4483" y="2793"/>
                  </a:lnTo>
                  <a:lnTo>
                    <a:pt x="4483" y="2797"/>
                  </a:lnTo>
                  <a:lnTo>
                    <a:pt x="4483" y="2801"/>
                  </a:lnTo>
                  <a:lnTo>
                    <a:pt x="4483" y="2803"/>
                  </a:lnTo>
                  <a:lnTo>
                    <a:pt x="4483" y="2805"/>
                  </a:lnTo>
                  <a:lnTo>
                    <a:pt x="4483" y="2807"/>
                  </a:lnTo>
                  <a:lnTo>
                    <a:pt x="4483" y="2813"/>
                  </a:lnTo>
                  <a:lnTo>
                    <a:pt x="4483" y="2816"/>
                  </a:lnTo>
                  <a:lnTo>
                    <a:pt x="4483" y="2818"/>
                  </a:lnTo>
                  <a:lnTo>
                    <a:pt x="4481" y="2818"/>
                  </a:lnTo>
                  <a:lnTo>
                    <a:pt x="4481" y="2816"/>
                  </a:lnTo>
                  <a:lnTo>
                    <a:pt x="4481" y="2815"/>
                  </a:lnTo>
                  <a:lnTo>
                    <a:pt x="4481" y="2811"/>
                  </a:lnTo>
                  <a:lnTo>
                    <a:pt x="4481" y="2809"/>
                  </a:lnTo>
                  <a:lnTo>
                    <a:pt x="4479" y="2815"/>
                  </a:lnTo>
                  <a:lnTo>
                    <a:pt x="4479" y="2818"/>
                  </a:lnTo>
                  <a:lnTo>
                    <a:pt x="4479" y="2822"/>
                  </a:lnTo>
                  <a:lnTo>
                    <a:pt x="4481" y="2826"/>
                  </a:lnTo>
                  <a:lnTo>
                    <a:pt x="4481" y="2830"/>
                  </a:lnTo>
                  <a:lnTo>
                    <a:pt x="4481" y="2836"/>
                  </a:lnTo>
                  <a:lnTo>
                    <a:pt x="4481" y="2838"/>
                  </a:lnTo>
                  <a:lnTo>
                    <a:pt x="4479" y="2838"/>
                  </a:lnTo>
                  <a:lnTo>
                    <a:pt x="4479" y="2836"/>
                  </a:lnTo>
                  <a:lnTo>
                    <a:pt x="4479" y="2834"/>
                  </a:lnTo>
                  <a:lnTo>
                    <a:pt x="4479" y="2830"/>
                  </a:lnTo>
                  <a:lnTo>
                    <a:pt x="4479" y="2828"/>
                  </a:lnTo>
                  <a:lnTo>
                    <a:pt x="4477" y="2834"/>
                  </a:lnTo>
                  <a:lnTo>
                    <a:pt x="4477" y="2838"/>
                  </a:lnTo>
                  <a:lnTo>
                    <a:pt x="4477" y="2842"/>
                  </a:lnTo>
                  <a:lnTo>
                    <a:pt x="4479" y="2846"/>
                  </a:lnTo>
                  <a:lnTo>
                    <a:pt x="4479" y="2850"/>
                  </a:lnTo>
                  <a:lnTo>
                    <a:pt x="4479" y="2856"/>
                  </a:lnTo>
                  <a:lnTo>
                    <a:pt x="4479" y="2857"/>
                  </a:lnTo>
                  <a:lnTo>
                    <a:pt x="4477" y="2857"/>
                  </a:lnTo>
                  <a:lnTo>
                    <a:pt x="4477" y="2856"/>
                  </a:lnTo>
                  <a:lnTo>
                    <a:pt x="4477" y="2854"/>
                  </a:lnTo>
                  <a:lnTo>
                    <a:pt x="4477" y="2850"/>
                  </a:lnTo>
                  <a:lnTo>
                    <a:pt x="4477" y="2848"/>
                  </a:lnTo>
                  <a:lnTo>
                    <a:pt x="4475" y="2848"/>
                  </a:lnTo>
                  <a:lnTo>
                    <a:pt x="4473" y="2850"/>
                  </a:lnTo>
                  <a:lnTo>
                    <a:pt x="4473" y="2852"/>
                  </a:lnTo>
                  <a:lnTo>
                    <a:pt x="4475" y="2854"/>
                  </a:lnTo>
                  <a:lnTo>
                    <a:pt x="4477" y="2857"/>
                  </a:lnTo>
                  <a:lnTo>
                    <a:pt x="4477" y="2859"/>
                  </a:lnTo>
                  <a:lnTo>
                    <a:pt x="4479" y="2861"/>
                  </a:lnTo>
                  <a:lnTo>
                    <a:pt x="4479" y="2861"/>
                  </a:lnTo>
                  <a:lnTo>
                    <a:pt x="4479" y="2863"/>
                  </a:lnTo>
                  <a:lnTo>
                    <a:pt x="4479" y="2867"/>
                  </a:lnTo>
                  <a:lnTo>
                    <a:pt x="4479" y="2871"/>
                  </a:lnTo>
                  <a:lnTo>
                    <a:pt x="4477" y="2875"/>
                  </a:lnTo>
                  <a:lnTo>
                    <a:pt x="4477" y="2881"/>
                  </a:lnTo>
                  <a:lnTo>
                    <a:pt x="4477" y="2885"/>
                  </a:lnTo>
                  <a:lnTo>
                    <a:pt x="4475" y="2887"/>
                  </a:lnTo>
                  <a:lnTo>
                    <a:pt x="4475" y="2889"/>
                  </a:lnTo>
                  <a:lnTo>
                    <a:pt x="4475" y="2889"/>
                  </a:lnTo>
                  <a:lnTo>
                    <a:pt x="4475" y="2887"/>
                  </a:lnTo>
                  <a:lnTo>
                    <a:pt x="4475" y="2881"/>
                  </a:lnTo>
                  <a:lnTo>
                    <a:pt x="4475" y="2873"/>
                  </a:lnTo>
                  <a:lnTo>
                    <a:pt x="4473" y="2895"/>
                  </a:lnTo>
                  <a:lnTo>
                    <a:pt x="4473" y="2910"/>
                  </a:lnTo>
                  <a:lnTo>
                    <a:pt x="4475" y="2926"/>
                  </a:lnTo>
                  <a:lnTo>
                    <a:pt x="4473" y="2943"/>
                  </a:lnTo>
                  <a:lnTo>
                    <a:pt x="4473" y="2967"/>
                  </a:lnTo>
                  <a:lnTo>
                    <a:pt x="4475" y="2965"/>
                  </a:lnTo>
                  <a:lnTo>
                    <a:pt x="4475" y="2963"/>
                  </a:lnTo>
                  <a:lnTo>
                    <a:pt x="4475" y="2961"/>
                  </a:lnTo>
                  <a:lnTo>
                    <a:pt x="4475" y="2959"/>
                  </a:lnTo>
                  <a:lnTo>
                    <a:pt x="4477" y="2963"/>
                  </a:lnTo>
                  <a:lnTo>
                    <a:pt x="4477" y="2967"/>
                  </a:lnTo>
                  <a:lnTo>
                    <a:pt x="4477" y="2971"/>
                  </a:lnTo>
                  <a:lnTo>
                    <a:pt x="4477" y="2975"/>
                  </a:lnTo>
                  <a:lnTo>
                    <a:pt x="4475" y="2977"/>
                  </a:lnTo>
                  <a:lnTo>
                    <a:pt x="4475" y="2980"/>
                  </a:lnTo>
                  <a:lnTo>
                    <a:pt x="4475" y="2986"/>
                  </a:lnTo>
                  <a:lnTo>
                    <a:pt x="4477" y="2984"/>
                  </a:lnTo>
                  <a:lnTo>
                    <a:pt x="4477" y="2982"/>
                  </a:lnTo>
                  <a:lnTo>
                    <a:pt x="4477" y="2980"/>
                  </a:lnTo>
                  <a:lnTo>
                    <a:pt x="4477" y="2979"/>
                  </a:lnTo>
                  <a:lnTo>
                    <a:pt x="4479" y="2984"/>
                  </a:lnTo>
                  <a:lnTo>
                    <a:pt x="4479" y="2988"/>
                  </a:lnTo>
                  <a:lnTo>
                    <a:pt x="4479" y="2992"/>
                  </a:lnTo>
                  <a:lnTo>
                    <a:pt x="4479" y="2996"/>
                  </a:lnTo>
                  <a:lnTo>
                    <a:pt x="4477" y="3002"/>
                  </a:lnTo>
                  <a:lnTo>
                    <a:pt x="4479" y="3000"/>
                  </a:lnTo>
                  <a:lnTo>
                    <a:pt x="4481" y="3000"/>
                  </a:lnTo>
                  <a:lnTo>
                    <a:pt x="4481" y="3002"/>
                  </a:lnTo>
                  <a:lnTo>
                    <a:pt x="4481" y="3004"/>
                  </a:lnTo>
                  <a:lnTo>
                    <a:pt x="4481" y="3008"/>
                  </a:lnTo>
                  <a:lnTo>
                    <a:pt x="4481" y="3012"/>
                  </a:lnTo>
                  <a:lnTo>
                    <a:pt x="4481" y="3014"/>
                  </a:lnTo>
                  <a:lnTo>
                    <a:pt x="4479" y="3018"/>
                  </a:lnTo>
                  <a:lnTo>
                    <a:pt x="4481" y="3014"/>
                  </a:lnTo>
                  <a:lnTo>
                    <a:pt x="4483" y="3014"/>
                  </a:lnTo>
                  <a:lnTo>
                    <a:pt x="4483" y="3014"/>
                  </a:lnTo>
                  <a:lnTo>
                    <a:pt x="4483" y="3016"/>
                  </a:lnTo>
                  <a:lnTo>
                    <a:pt x="4483" y="3018"/>
                  </a:lnTo>
                  <a:lnTo>
                    <a:pt x="4483" y="3019"/>
                  </a:lnTo>
                  <a:lnTo>
                    <a:pt x="4485" y="3021"/>
                  </a:lnTo>
                  <a:lnTo>
                    <a:pt x="4485" y="3023"/>
                  </a:lnTo>
                  <a:lnTo>
                    <a:pt x="4485" y="3025"/>
                  </a:lnTo>
                  <a:lnTo>
                    <a:pt x="4485" y="3025"/>
                  </a:lnTo>
                  <a:lnTo>
                    <a:pt x="4483" y="3023"/>
                  </a:lnTo>
                  <a:lnTo>
                    <a:pt x="4481" y="3023"/>
                  </a:lnTo>
                  <a:lnTo>
                    <a:pt x="4483" y="3027"/>
                  </a:lnTo>
                  <a:lnTo>
                    <a:pt x="4485" y="3031"/>
                  </a:lnTo>
                  <a:lnTo>
                    <a:pt x="4485" y="3033"/>
                  </a:lnTo>
                  <a:lnTo>
                    <a:pt x="4485" y="3035"/>
                  </a:lnTo>
                  <a:lnTo>
                    <a:pt x="4487" y="3039"/>
                  </a:lnTo>
                  <a:lnTo>
                    <a:pt x="4491" y="3043"/>
                  </a:lnTo>
                  <a:lnTo>
                    <a:pt x="4489" y="3045"/>
                  </a:lnTo>
                  <a:lnTo>
                    <a:pt x="4487" y="3045"/>
                  </a:lnTo>
                  <a:lnTo>
                    <a:pt x="4485" y="3045"/>
                  </a:lnTo>
                  <a:lnTo>
                    <a:pt x="4493" y="3057"/>
                  </a:lnTo>
                  <a:lnTo>
                    <a:pt x="4495" y="3070"/>
                  </a:lnTo>
                  <a:lnTo>
                    <a:pt x="4501" y="3086"/>
                  </a:lnTo>
                  <a:lnTo>
                    <a:pt x="4516" y="3113"/>
                  </a:lnTo>
                  <a:lnTo>
                    <a:pt x="4536" y="3144"/>
                  </a:lnTo>
                  <a:lnTo>
                    <a:pt x="4561" y="3172"/>
                  </a:lnTo>
                  <a:lnTo>
                    <a:pt x="4589" y="3193"/>
                  </a:lnTo>
                  <a:lnTo>
                    <a:pt x="4620" y="3207"/>
                  </a:lnTo>
                  <a:lnTo>
                    <a:pt x="4653" y="3213"/>
                  </a:lnTo>
                  <a:lnTo>
                    <a:pt x="4688" y="3213"/>
                  </a:lnTo>
                  <a:lnTo>
                    <a:pt x="4728" y="3211"/>
                  </a:lnTo>
                  <a:lnTo>
                    <a:pt x="4767" y="3207"/>
                  </a:lnTo>
                  <a:lnTo>
                    <a:pt x="4804" y="3201"/>
                  </a:lnTo>
                  <a:lnTo>
                    <a:pt x="4835" y="3193"/>
                  </a:lnTo>
                  <a:lnTo>
                    <a:pt x="4862" y="3187"/>
                  </a:lnTo>
                  <a:lnTo>
                    <a:pt x="4991" y="3152"/>
                  </a:lnTo>
                  <a:lnTo>
                    <a:pt x="5117" y="3107"/>
                  </a:lnTo>
                  <a:lnTo>
                    <a:pt x="5240" y="3057"/>
                  </a:lnTo>
                  <a:lnTo>
                    <a:pt x="5353" y="3000"/>
                  </a:lnTo>
                  <a:lnTo>
                    <a:pt x="5504" y="2916"/>
                  </a:lnTo>
                  <a:lnTo>
                    <a:pt x="5650" y="2824"/>
                  </a:lnTo>
                  <a:lnTo>
                    <a:pt x="5791" y="2729"/>
                  </a:lnTo>
                  <a:lnTo>
                    <a:pt x="5924" y="2627"/>
                  </a:lnTo>
                  <a:lnTo>
                    <a:pt x="6045" y="2522"/>
                  </a:lnTo>
                  <a:lnTo>
                    <a:pt x="6123" y="2451"/>
                  </a:lnTo>
                  <a:lnTo>
                    <a:pt x="6198" y="2381"/>
                  </a:lnTo>
                  <a:lnTo>
                    <a:pt x="6270" y="2313"/>
                  </a:lnTo>
                  <a:lnTo>
                    <a:pt x="6337" y="2245"/>
                  </a:lnTo>
                  <a:lnTo>
                    <a:pt x="6339" y="2241"/>
                  </a:lnTo>
                  <a:lnTo>
                    <a:pt x="6341" y="2239"/>
                  </a:lnTo>
                  <a:lnTo>
                    <a:pt x="6344" y="2235"/>
                  </a:lnTo>
                  <a:lnTo>
                    <a:pt x="6344" y="2231"/>
                  </a:lnTo>
                  <a:lnTo>
                    <a:pt x="6370" y="2235"/>
                  </a:lnTo>
                  <a:lnTo>
                    <a:pt x="6393" y="2243"/>
                  </a:lnTo>
                  <a:lnTo>
                    <a:pt x="6417" y="2252"/>
                  </a:lnTo>
                  <a:lnTo>
                    <a:pt x="6438" y="2256"/>
                  </a:lnTo>
                  <a:lnTo>
                    <a:pt x="6440" y="2258"/>
                  </a:lnTo>
                  <a:lnTo>
                    <a:pt x="6440" y="2260"/>
                  </a:lnTo>
                  <a:lnTo>
                    <a:pt x="6440" y="2264"/>
                  </a:lnTo>
                  <a:lnTo>
                    <a:pt x="6438" y="2266"/>
                  </a:lnTo>
                  <a:lnTo>
                    <a:pt x="6438" y="2270"/>
                  </a:lnTo>
                  <a:lnTo>
                    <a:pt x="6395" y="2319"/>
                  </a:lnTo>
                  <a:lnTo>
                    <a:pt x="6348" y="2366"/>
                  </a:lnTo>
                  <a:lnTo>
                    <a:pt x="6301" y="2412"/>
                  </a:lnTo>
                  <a:lnTo>
                    <a:pt x="6288" y="2428"/>
                  </a:lnTo>
                  <a:lnTo>
                    <a:pt x="6272" y="2446"/>
                  </a:lnTo>
                  <a:lnTo>
                    <a:pt x="6256" y="2461"/>
                  </a:lnTo>
                  <a:lnTo>
                    <a:pt x="6241" y="2471"/>
                  </a:lnTo>
                  <a:lnTo>
                    <a:pt x="6241" y="2473"/>
                  </a:lnTo>
                  <a:lnTo>
                    <a:pt x="6241" y="2475"/>
                  </a:lnTo>
                  <a:lnTo>
                    <a:pt x="6239" y="2477"/>
                  </a:lnTo>
                  <a:lnTo>
                    <a:pt x="6239" y="2479"/>
                  </a:lnTo>
                  <a:lnTo>
                    <a:pt x="6215" y="2496"/>
                  </a:lnTo>
                  <a:lnTo>
                    <a:pt x="6192" y="2518"/>
                  </a:lnTo>
                  <a:lnTo>
                    <a:pt x="6168" y="2539"/>
                  </a:lnTo>
                  <a:lnTo>
                    <a:pt x="6145" y="2557"/>
                  </a:lnTo>
                  <a:lnTo>
                    <a:pt x="6143" y="2561"/>
                  </a:lnTo>
                  <a:lnTo>
                    <a:pt x="6143" y="2567"/>
                  </a:lnTo>
                  <a:lnTo>
                    <a:pt x="6102" y="2600"/>
                  </a:lnTo>
                  <a:lnTo>
                    <a:pt x="6063" y="2637"/>
                  </a:lnTo>
                  <a:lnTo>
                    <a:pt x="6061" y="2637"/>
                  </a:lnTo>
                  <a:lnTo>
                    <a:pt x="6061" y="2635"/>
                  </a:lnTo>
                  <a:lnTo>
                    <a:pt x="6063" y="2635"/>
                  </a:lnTo>
                  <a:lnTo>
                    <a:pt x="6063" y="2633"/>
                  </a:lnTo>
                  <a:lnTo>
                    <a:pt x="6059" y="2639"/>
                  </a:lnTo>
                  <a:lnTo>
                    <a:pt x="6055" y="2641"/>
                  </a:lnTo>
                  <a:lnTo>
                    <a:pt x="6051" y="2645"/>
                  </a:lnTo>
                  <a:lnTo>
                    <a:pt x="6047" y="2647"/>
                  </a:lnTo>
                  <a:lnTo>
                    <a:pt x="6045" y="2649"/>
                  </a:lnTo>
                  <a:lnTo>
                    <a:pt x="6041" y="2653"/>
                  </a:lnTo>
                  <a:lnTo>
                    <a:pt x="6039" y="2658"/>
                  </a:lnTo>
                  <a:lnTo>
                    <a:pt x="6037" y="2656"/>
                  </a:lnTo>
                  <a:lnTo>
                    <a:pt x="6036" y="2654"/>
                  </a:lnTo>
                  <a:lnTo>
                    <a:pt x="6036" y="2656"/>
                  </a:lnTo>
                  <a:lnTo>
                    <a:pt x="6036" y="2656"/>
                  </a:lnTo>
                  <a:lnTo>
                    <a:pt x="6034" y="2660"/>
                  </a:lnTo>
                  <a:lnTo>
                    <a:pt x="6034" y="2662"/>
                  </a:lnTo>
                  <a:lnTo>
                    <a:pt x="6032" y="2664"/>
                  </a:lnTo>
                  <a:lnTo>
                    <a:pt x="6030" y="2664"/>
                  </a:lnTo>
                  <a:lnTo>
                    <a:pt x="6026" y="2664"/>
                  </a:lnTo>
                  <a:lnTo>
                    <a:pt x="6022" y="2666"/>
                  </a:lnTo>
                  <a:lnTo>
                    <a:pt x="6020" y="2668"/>
                  </a:lnTo>
                  <a:lnTo>
                    <a:pt x="6020" y="2670"/>
                  </a:lnTo>
                  <a:lnTo>
                    <a:pt x="6018" y="2672"/>
                  </a:lnTo>
                  <a:lnTo>
                    <a:pt x="6018" y="2674"/>
                  </a:lnTo>
                  <a:lnTo>
                    <a:pt x="6018" y="2676"/>
                  </a:lnTo>
                  <a:lnTo>
                    <a:pt x="6016" y="2676"/>
                  </a:lnTo>
                  <a:lnTo>
                    <a:pt x="6016" y="2674"/>
                  </a:lnTo>
                  <a:lnTo>
                    <a:pt x="6016" y="2672"/>
                  </a:lnTo>
                  <a:lnTo>
                    <a:pt x="6016" y="2672"/>
                  </a:lnTo>
                  <a:lnTo>
                    <a:pt x="6012" y="2674"/>
                  </a:lnTo>
                  <a:lnTo>
                    <a:pt x="6010" y="2678"/>
                  </a:lnTo>
                  <a:lnTo>
                    <a:pt x="6010" y="2680"/>
                  </a:lnTo>
                  <a:lnTo>
                    <a:pt x="6008" y="2680"/>
                  </a:lnTo>
                  <a:lnTo>
                    <a:pt x="6006" y="2682"/>
                  </a:lnTo>
                  <a:lnTo>
                    <a:pt x="6004" y="2684"/>
                  </a:lnTo>
                  <a:lnTo>
                    <a:pt x="6002" y="2684"/>
                  </a:lnTo>
                  <a:lnTo>
                    <a:pt x="6000" y="2686"/>
                  </a:lnTo>
                  <a:lnTo>
                    <a:pt x="6000" y="2686"/>
                  </a:lnTo>
                  <a:lnTo>
                    <a:pt x="5996" y="2688"/>
                  </a:lnTo>
                  <a:lnTo>
                    <a:pt x="5996" y="2692"/>
                  </a:lnTo>
                  <a:lnTo>
                    <a:pt x="5994" y="2694"/>
                  </a:lnTo>
                  <a:lnTo>
                    <a:pt x="5994" y="2695"/>
                  </a:lnTo>
                  <a:lnTo>
                    <a:pt x="5992" y="2695"/>
                  </a:lnTo>
                  <a:lnTo>
                    <a:pt x="5992" y="2694"/>
                  </a:lnTo>
                  <a:lnTo>
                    <a:pt x="5991" y="2692"/>
                  </a:lnTo>
                  <a:lnTo>
                    <a:pt x="5991" y="2692"/>
                  </a:lnTo>
                  <a:lnTo>
                    <a:pt x="5987" y="2694"/>
                  </a:lnTo>
                  <a:lnTo>
                    <a:pt x="5985" y="2695"/>
                  </a:lnTo>
                  <a:lnTo>
                    <a:pt x="5985" y="2697"/>
                  </a:lnTo>
                  <a:lnTo>
                    <a:pt x="5983" y="2697"/>
                  </a:lnTo>
                  <a:lnTo>
                    <a:pt x="5981" y="2699"/>
                  </a:lnTo>
                  <a:lnTo>
                    <a:pt x="5975" y="2705"/>
                  </a:lnTo>
                  <a:lnTo>
                    <a:pt x="5969" y="2711"/>
                  </a:lnTo>
                  <a:lnTo>
                    <a:pt x="5963" y="2719"/>
                  </a:lnTo>
                  <a:lnTo>
                    <a:pt x="5961" y="2719"/>
                  </a:lnTo>
                  <a:lnTo>
                    <a:pt x="5961" y="2719"/>
                  </a:lnTo>
                  <a:lnTo>
                    <a:pt x="5963" y="2717"/>
                  </a:lnTo>
                  <a:lnTo>
                    <a:pt x="5963" y="2715"/>
                  </a:lnTo>
                  <a:lnTo>
                    <a:pt x="5959" y="2719"/>
                  </a:lnTo>
                  <a:lnTo>
                    <a:pt x="5955" y="2723"/>
                  </a:lnTo>
                  <a:lnTo>
                    <a:pt x="5951" y="2723"/>
                  </a:lnTo>
                  <a:lnTo>
                    <a:pt x="5949" y="2725"/>
                  </a:lnTo>
                  <a:lnTo>
                    <a:pt x="5946" y="2727"/>
                  </a:lnTo>
                  <a:lnTo>
                    <a:pt x="5942" y="2731"/>
                  </a:lnTo>
                  <a:lnTo>
                    <a:pt x="5938" y="2735"/>
                  </a:lnTo>
                  <a:lnTo>
                    <a:pt x="5936" y="2742"/>
                  </a:lnTo>
                  <a:lnTo>
                    <a:pt x="5930" y="2742"/>
                  </a:lnTo>
                  <a:lnTo>
                    <a:pt x="5924" y="2742"/>
                  </a:lnTo>
                  <a:lnTo>
                    <a:pt x="5922" y="2746"/>
                  </a:lnTo>
                  <a:lnTo>
                    <a:pt x="5918" y="2748"/>
                  </a:lnTo>
                  <a:lnTo>
                    <a:pt x="5916" y="2750"/>
                  </a:lnTo>
                  <a:lnTo>
                    <a:pt x="5912" y="2752"/>
                  </a:lnTo>
                  <a:lnTo>
                    <a:pt x="5910" y="2756"/>
                  </a:lnTo>
                  <a:lnTo>
                    <a:pt x="5908" y="2758"/>
                  </a:lnTo>
                  <a:lnTo>
                    <a:pt x="5908" y="2762"/>
                  </a:lnTo>
                  <a:lnTo>
                    <a:pt x="5906" y="2764"/>
                  </a:lnTo>
                  <a:lnTo>
                    <a:pt x="5906" y="2764"/>
                  </a:lnTo>
                  <a:lnTo>
                    <a:pt x="5905" y="2762"/>
                  </a:lnTo>
                  <a:lnTo>
                    <a:pt x="5905" y="2760"/>
                  </a:lnTo>
                  <a:lnTo>
                    <a:pt x="5905" y="2758"/>
                  </a:lnTo>
                  <a:lnTo>
                    <a:pt x="5903" y="2760"/>
                  </a:lnTo>
                  <a:lnTo>
                    <a:pt x="5901" y="2764"/>
                  </a:lnTo>
                  <a:lnTo>
                    <a:pt x="5901" y="2766"/>
                  </a:lnTo>
                  <a:lnTo>
                    <a:pt x="5899" y="2768"/>
                  </a:lnTo>
                  <a:lnTo>
                    <a:pt x="5891" y="2772"/>
                  </a:lnTo>
                  <a:lnTo>
                    <a:pt x="5881" y="2777"/>
                  </a:lnTo>
                  <a:lnTo>
                    <a:pt x="5871" y="2783"/>
                  </a:lnTo>
                  <a:lnTo>
                    <a:pt x="5863" y="2795"/>
                  </a:lnTo>
                  <a:lnTo>
                    <a:pt x="5862" y="2793"/>
                  </a:lnTo>
                  <a:lnTo>
                    <a:pt x="5860" y="2793"/>
                  </a:lnTo>
                  <a:lnTo>
                    <a:pt x="5858" y="2793"/>
                  </a:lnTo>
                  <a:lnTo>
                    <a:pt x="5858" y="2795"/>
                  </a:lnTo>
                  <a:lnTo>
                    <a:pt x="5858" y="2801"/>
                  </a:lnTo>
                  <a:lnTo>
                    <a:pt x="5854" y="2797"/>
                  </a:lnTo>
                  <a:lnTo>
                    <a:pt x="5852" y="2797"/>
                  </a:lnTo>
                  <a:lnTo>
                    <a:pt x="5850" y="2799"/>
                  </a:lnTo>
                  <a:lnTo>
                    <a:pt x="5848" y="2803"/>
                  </a:lnTo>
                  <a:lnTo>
                    <a:pt x="5846" y="2805"/>
                  </a:lnTo>
                  <a:lnTo>
                    <a:pt x="5844" y="2807"/>
                  </a:lnTo>
                  <a:lnTo>
                    <a:pt x="5785" y="2842"/>
                  </a:lnTo>
                  <a:lnTo>
                    <a:pt x="5729" y="2881"/>
                  </a:lnTo>
                  <a:lnTo>
                    <a:pt x="5674" y="2920"/>
                  </a:lnTo>
                  <a:lnTo>
                    <a:pt x="5643" y="2936"/>
                  </a:lnTo>
                  <a:lnTo>
                    <a:pt x="5617" y="2953"/>
                  </a:lnTo>
                  <a:lnTo>
                    <a:pt x="5596" y="2969"/>
                  </a:lnTo>
                  <a:lnTo>
                    <a:pt x="5590" y="2973"/>
                  </a:lnTo>
                  <a:lnTo>
                    <a:pt x="5584" y="2975"/>
                  </a:lnTo>
                  <a:lnTo>
                    <a:pt x="5580" y="2977"/>
                  </a:lnTo>
                  <a:lnTo>
                    <a:pt x="5574" y="2980"/>
                  </a:lnTo>
                  <a:lnTo>
                    <a:pt x="5574" y="2980"/>
                  </a:lnTo>
                  <a:lnTo>
                    <a:pt x="5572" y="2984"/>
                  </a:lnTo>
                  <a:lnTo>
                    <a:pt x="5572" y="2986"/>
                  </a:lnTo>
                  <a:lnTo>
                    <a:pt x="5572" y="2986"/>
                  </a:lnTo>
                  <a:lnTo>
                    <a:pt x="5570" y="2986"/>
                  </a:lnTo>
                  <a:lnTo>
                    <a:pt x="5570" y="2984"/>
                  </a:lnTo>
                  <a:lnTo>
                    <a:pt x="5570" y="2982"/>
                  </a:lnTo>
                  <a:lnTo>
                    <a:pt x="5570" y="2982"/>
                  </a:lnTo>
                  <a:lnTo>
                    <a:pt x="5566" y="2984"/>
                  </a:lnTo>
                  <a:lnTo>
                    <a:pt x="5560" y="2988"/>
                  </a:lnTo>
                  <a:lnTo>
                    <a:pt x="5557" y="2992"/>
                  </a:lnTo>
                  <a:lnTo>
                    <a:pt x="5553" y="2996"/>
                  </a:lnTo>
                  <a:lnTo>
                    <a:pt x="5547" y="2998"/>
                  </a:lnTo>
                  <a:lnTo>
                    <a:pt x="5543" y="3000"/>
                  </a:lnTo>
                  <a:lnTo>
                    <a:pt x="5539" y="3000"/>
                  </a:lnTo>
                  <a:lnTo>
                    <a:pt x="5537" y="3002"/>
                  </a:lnTo>
                  <a:lnTo>
                    <a:pt x="5537" y="3004"/>
                  </a:lnTo>
                  <a:lnTo>
                    <a:pt x="5535" y="3006"/>
                  </a:lnTo>
                  <a:lnTo>
                    <a:pt x="5535" y="3008"/>
                  </a:lnTo>
                  <a:lnTo>
                    <a:pt x="5533" y="3008"/>
                  </a:lnTo>
                  <a:lnTo>
                    <a:pt x="5533" y="3006"/>
                  </a:lnTo>
                  <a:lnTo>
                    <a:pt x="5533" y="3004"/>
                  </a:lnTo>
                  <a:lnTo>
                    <a:pt x="5533" y="3004"/>
                  </a:lnTo>
                  <a:lnTo>
                    <a:pt x="5529" y="3006"/>
                  </a:lnTo>
                  <a:lnTo>
                    <a:pt x="5527" y="3008"/>
                  </a:lnTo>
                  <a:lnTo>
                    <a:pt x="5523" y="3010"/>
                  </a:lnTo>
                  <a:lnTo>
                    <a:pt x="5521" y="3012"/>
                  </a:lnTo>
                  <a:lnTo>
                    <a:pt x="5517" y="3016"/>
                  </a:lnTo>
                  <a:lnTo>
                    <a:pt x="5513" y="3018"/>
                  </a:lnTo>
                  <a:lnTo>
                    <a:pt x="5512" y="3018"/>
                  </a:lnTo>
                  <a:lnTo>
                    <a:pt x="5510" y="3018"/>
                  </a:lnTo>
                  <a:lnTo>
                    <a:pt x="5508" y="3019"/>
                  </a:lnTo>
                  <a:lnTo>
                    <a:pt x="5506" y="3021"/>
                  </a:lnTo>
                  <a:lnTo>
                    <a:pt x="5506" y="3023"/>
                  </a:lnTo>
                  <a:lnTo>
                    <a:pt x="5506" y="3025"/>
                  </a:lnTo>
                  <a:lnTo>
                    <a:pt x="5504" y="3025"/>
                  </a:lnTo>
                  <a:lnTo>
                    <a:pt x="5504" y="3023"/>
                  </a:lnTo>
                  <a:lnTo>
                    <a:pt x="5504" y="3021"/>
                  </a:lnTo>
                  <a:lnTo>
                    <a:pt x="5502" y="3021"/>
                  </a:lnTo>
                  <a:lnTo>
                    <a:pt x="5496" y="3023"/>
                  </a:lnTo>
                  <a:lnTo>
                    <a:pt x="5490" y="3027"/>
                  </a:lnTo>
                  <a:lnTo>
                    <a:pt x="5484" y="3033"/>
                  </a:lnTo>
                  <a:lnTo>
                    <a:pt x="5478" y="3039"/>
                  </a:lnTo>
                  <a:lnTo>
                    <a:pt x="5474" y="3043"/>
                  </a:lnTo>
                  <a:lnTo>
                    <a:pt x="5472" y="3039"/>
                  </a:lnTo>
                  <a:lnTo>
                    <a:pt x="5470" y="3039"/>
                  </a:lnTo>
                  <a:lnTo>
                    <a:pt x="5469" y="3041"/>
                  </a:lnTo>
                  <a:lnTo>
                    <a:pt x="5465" y="3043"/>
                  </a:lnTo>
                  <a:lnTo>
                    <a:pt x="5461" y="3047"/>
                  </a:lnTo>
                  <a:lnTo>
                    <a:pt x="5457" y="3049"/>
                  </a:lnTo>
                  <a:lnTo>
                    <a:pt x="5453" y="3053"/>
                  </a:lnTo>
                  <a:lnTo>
                    <a:pt x="5449" y="3055"/>
                  </a:lnTo>
                  <a:lnTo>
                    <a:pt x="5449" y="3053"/>
                  </a:lnTo>
                  <a:lnTo>
                    <a:pt x="5449" y="3051"/>
                  </a:lnTo>
                  <a:lnTo>
                    <a:pt x="5451" y="3049"/>
                  </a:lnTo>
                  <a:lnTo>
                    <a:pt x="5445" y="3053"/>
                  </a:lnTo>
                  <a:lnTo>
                    <a:pt x="5441" y="3057"/>
                  </a:lnTo>
                  <a:lnTo>
                    <a:pt x="5437" y="3060"/>
                  </a:lnTo>
                  <a:lnTo>
                    <a:pt x="5431" y="3062"/>
                  </a:lnTo>
                  <a:lnTo>
                    <a:pt x="5424" y="3066"/>
                  </a:lnTo>
                  <a:lnTo>
                    <a:pt x="5426" y="3064"/>
                  </a:lnTo>
                  <a:lnTo>
                    <a:pt x="5426" y="3064"/>
                  </a:lnTo>
                  <a:lnTo>
                    <a:pt x="5427" y="3062"/>
                  </a:lnTo>
                  <a:lnTo>
                    <a:pt x="5422" y="3066"/>
                  </a:lnTo>
                  <a:lnTo>
                    <a:pt x="5420" y="3068"/>
                  </a:lnTo>
                  <a:lnTo>
                    <a:pt x="5416" y="3070"/>
                  </a:lnTo>
                  <a:lnTo>
                    <a:pt x="5414" y="3070"/>
                  </a:lnTo>
                  <a:lnTo>
                    <a:pt x="5412" y="3072"/>
                  </a:lnTo>
                  <a:lnTo>
                    <a:pt x="5408" y="3076"/>
                  </a:lnTo>
                  <a:lnTo>
                    <a:pt x="5404" y="3080"/>
                  </a:lnTo>
                  <a:lnTo>
                    <a:pt x="5402" y="3078"/>
                  </a:lnTo>
                  <a:lnTo>
                    <a:pt x="5400" y="3078"/>
                  </a:lnTo>
                  <a:lnTo>
                    <a:pt x="5398" y="3078"/>
                  </a:lnTo>
                  <a:lnTo>
                    <a:pt x="5394" y="3080"/>
                  </a:lnTo>
                  <a:lnTo>
                    <a:pt x="5392" y="3084"/>
                  </a:lnTo>
                  <a:lnTo>
                    <a:pt x="5390" y="3086"/>
                  </a:lnTo>
                  <a:lnTo>
                    <a:pt x="5388" y="3086"/>
                  </a:lnTo>
                  <a:lnTo>
                    <a:pt x="5384" y="3084"/>
                  </a:lnTo>
                  <a:lnTo>
                    <a:pt x="5377" y="3092"/>
                  </a:lnTo>
                  <a:lnTo>
                    <a:pt x="5369" y="3094"/>
                  </a:lnTo>
                  <a:lnTo>
                    <a:pt x="5361" y="3098"/>
                  </a:lnTo>
                  <a:lnTo>
                    <a:pt x="5353" y="3103"/>
                  </a:lnTo>
                  <a:lnTo>
                    <a:pt x="5351" y="3103"/>
                  </a:lnTo>
                  <a:lnTo>
                    <a:pt x="5351" y="3101"/>
                  </a:lnTo>
                  <a:lnTo>
                    <a:pt x="5353" y="3101"/>
                  </a:lnTo>
                  <a:lnTo>
                    <a:pt x="5353" y="3100"/>
                  </a:lnTo>
                  <a:lnTo>
                    <a:pt x="5349" y="3103"/>
                  </a:lnTo>
                  <a:lnTo>
                    <a:pt x="5345" y="3105"/>
                  </a:lnTo>
                  <a:lnTo>
                    <a:pt x="5343" y="3105"/>
                  </a:lnTo>
                  <a:lnTo>
                    <a:pt x="5339" y="3107"/>
                  </a:lnTo>
                  <a:lnTo>
                    <a:pt x="5338" y="3109"/>
                  </a:lnTo>
                  <a:lnTo>
                    <a:pt x="5336" y="3113"/>
                  </a:lnTo>
                  <a:lnTo>
                    <a:pt x="5334" y="3111"/>
                  </a:lnTo>
                  <a:lnTo>
                    <a:pt x="5334" y="3111"/>
                  </a:lnTo>
                  <a:lnTo>
                    <a:pt x="5336" y="3109"/>
                  </a:lnTo>
                  <a:lnTo>
                    <a:pt x="5336" y="3107"/>
                  </a:lnTo>
                  <a:lnTo>
                    <a:pt x="5308" y="3123"/>
                  </a:lnTo>
                  <a:lnTo>
                    <a:pt x="5281" y="3139"/>
                  </a:lnTo>
                  <a:lnTo>
                    <a:pt x="5281" y="3139"/>
                  </a:lnTo>
                  <a:lnTo>
                    <a:pt x="5279" y="3137"/>
                  </a:lnTo>
                  <a:lnTo>
                    <a:pt x="5279" y="3135"/>
                  </a:lnTo>
                  <a:lnTo>
                    <a:pt x="5279" y="3135"/>
                  </a:lnTo>
                  <a:lnTo>
                    <a:pt x="5275" y="3139"/>
                  </a:lnTo>
                  <a:lnTo>
                    <a:pt x="5271" y="3141"/>
                  </a:lnTo>
                  <a:lnTo>
                    <a:pt x="5265" y="3142"/>
                  </a:lnTo>
                  <a:lnTo>
                    <a:pt x="5259" y="3144"/>
                  </a:lnTo>
                  <a:lnTo>
                    <a:pt x="5255" y="3144"/>
                  </a:lnTo>
                  <a:lnTo>
                    <a:pt x="5252" y="3146"/>
                  </a:lnTo>
                  <a:lnTo>
                    <a:pt x="5246" y="3150"/>
                  </a:lnTo>
                  <a:lnTo>
                    <a:pt x="5242" y="3152"/>
                  </a:lnTo>
                  <a:lnTo>
                    <a:pt x="5238" y="3156"/>
                  </a:lnTo>
                  <a:lnTo>
                    <a:pt x="5234" y="3156"/>
                  </a:lnTo>
                  <a:lnTo>
                    <a:pt x="5228" y="3156"/>
                  </a:lnTo>
                  <a:lnTo>
                    <a:pt x="5226" y="3158"/>
                  </a:lnTo>
                  <a:lnTo>
                    <a:pt x="5224" y="3162"/>
                  </a:lnTo>
                  <a:lnTo>
                    <a:pt x="5179" y="3178"/>
                  </a:lnTo>
                  <a:lnTo>
                    <a:pt x="5132" y="3195"/>
                  </a:lnTo>
                  <a:lnTo>
                    <a:pt x="5079" y="3215"/>
                  </a:lnTo>
                  <a:lnTo>
                    <a:pt x="5025" y="3234"/>
                  </a:lnTo>
                  <a:lnTo>
                    <a:pt x="4966" y="3252"/>
                  </a:lnTo>
                  <a:lnTo>
                    <a:pt x="4903" y="3267"/>
                  </a:lnTo>
                  <a:lnTo>
                    <a:pt x="4837" y="3277"/>
                  </a:lnTo>
                  <a:lnTo>
                    <a:pt x="4765" y="3283"/>
                  </a:lnTo>
                  <a:lnTo>
                    <a:pt x="4690" y="3281"/>
                  </a:lnTo>
                  <a:lnTo>
                    <a:pt x="4634" y="3273"/>
                  </a:lnTo>
                  <a:lnTo>
                    <a:pt x="4579" y="3260"/>
                  </a:lnTo>
                  <a:lnTo>
                    <a:pt x="4530" y="3240"/>
                  </a:lnTo>
                  <a:lnTo>
                    <a:pt x="4485" y="3215"/>
                  </a:lnTo>
                  <a:lnTo>
                    <a:pt x="4446" y="3183"/>
                  </a:lnTo>
                  <a:lnTo>
                    <a:pt x="4413" y="3148"/>
                  </a:lnTo>
                  <a:lnTo>
                    <a:pt x="4387" y="3109"/>
                  </a:lnTo>
                  <a:lnTo>
                    <a:pt x="4383" y="3100"/>
                  </a:lnTo>
                  <a:lnTo>
                    <a:pt x="4378" y="3090"/>
                  </a:lnTo>
                  <a:lnTo>
                    <a:pt x="4374" y="3080"/>
                  </a:lnTo>
                  <a:lnTo>
                    <a:pt x="4380" y="3086"/>
                  </a:lnTo>
                  <a:lnTo>
                    <a:pt x="4383" y="3096"/>
                  </a:lnTo>
                  <a:lnTo>
                    <a:pt x="4389" y="3109"/>
                  </a:lnTo>
                  <a:lnTo>
                    <a:pt x="4395" y="3119"/>
                  </a:lnTo>
                  <a:lnTo>
                    <a:pt x="4376" y="3066"/>
                  </a:lnTo>
                  <a:lnTo>
                    <a:pt x="4364" y="3008"/>
                  </a:lnTo>
                  <a:lnTo>
                    <a:pt x="4360" y="2947"/>
                  </a:lnTo>
                  <a:lnTo>
                    <a:pt x="4362" y="2883"/>
                  </a:lnTo>
                  <a:lnTo>
                    <a:pt x="4368" y="2818"/>
                  </a:lnTo>
                  <a:lnTo>
                    <a:pt x="4376" y="2756"/>
                  </a:lnTo>
                  <a:lnTo>
                    <a:pt x="4389" y="2695"/>
                  </a:lnTo>
                  <a:lnTo>
                    <a:pt x="4403" y="2639"/>
                  </a:lnTo>
                  <a:lnTo>
                    <a:pt x="4417" y="2588"/>
                  </a:lnTo>
                  <a:lnTo>
                    <a:pt x="4417" y="2586"/>
                  </a:lnTo>
                  <a:lnTo>
                    <a:pt x="4415" y="2586"/>
                  </a:lnTo>
                  <a:lnTo>
                    <a:pt x="4413" y="2586"/>
                  </a:lnTo>
                  <a:lnTo>
                    <a:pt x="4417" y="2584"/>
                  </a:lnTo>
                  <a:lnTo>
                    <a:pt x="4419" y="2582"/>
                  </a:lnTo>
                  <a:lnTo>
                    <a:pt x="4421" y="2578"/>
                  </a:lnTo>
                  <a:lnTo>
                    <a:pt x="4423" y="2574"/>
                  </a:lnTo>
                  <a:lnTo>
                    <a:pt x="4424" y="2569"/>
                  </a:lnTo>
                  <a:lnTo>
                    <a:pt x="4424" y="2565"/>
                  </a:lnTo>
                  <a:lnTo>
                    <a:pt x="4423" y="2561"/>
                  </a:lnTo>
                  <a:lnTo>
                    <a:pt x="4421" y="2559"/>
                  </a:lnTo>
                  <a:lnTo>
                    <a:pt x="4423" y="2559"/>
                  </a:lnTo>
                  <a:lnTo>
                    <a:pt x="4426" y="2557"/>
                  </a:lnTo>
                  <a:lnTo>
                    <a:pt x="4428" y="2553"/>
                  </a:lnTo>
                  <a:lnTo>
                    <a:pt x="4430" y="2549"/>
                  </a:lnTo>
                  <a:lnTo>
                    <a:pt x="4432" y="2543"/>
                  </a:lnTo>
                  <a:lnTo>
                    <a:pt x="4432" y="2539"/>
                  </a:lnTo>
                  <a:lnTo>
                    <a:pt x="4432" y="2535"/>
                  </a:lnTo>
                  <a:lnTo>
                    <a:pt x="4430" y="2533"/>
                  </a:lnTo>
                  <a:lnTo>
                    <a:pt x="4432" y="2533"/>
                  </a:lnTo>
                  <a:lnTo>
                    <a:pt x="4434" y="2533"/>
                  </a:lnTo>
                  <a:lnTo>
                    <a:pt x="4434" y="2532"/>
                  </a:lnTo>
                  <a:lnTo>
                    <a:pt x="4434" y="2530"/>
                  </a:lnTo>
                  <a:lnTo>
                    <a:pt x="4434" y="2528"/>
                  </a:lnTo>
                  <a:lnTo>
                    <a:pt x="4434" y="2526"/>
                  </a:lnTo>
                  <a:lnTo>
                    <a:pt x="4436" y="2526"/>
                  </a:lnTo>
                  <a:lnTo>
                    <a:pt x="4438" y="2528"/>
                  </a:lnTo>
                  <a:lnTo>
                    <a:pt x="4438" y="2524"/>
                  </a:lnTo>
                  <a:lnTo>
                    <a:pt x="4438" y="2524"/>
                  </a:lnTo>
                  <a:lnTo>
                    <a:pt x="4436" y="2522"/>
                  </a:lnTo>
                  <a:lnTo>
                    <a:pt x="4434" y="2522"/>
                  </a:lnTo>
                  <a:lnTo>
                    <a:pt x="4436" y="2522"/>
                  </a:lnTo>
                  <a:lnTo>
                    <a:pt x="4438" y="2522"/>
                  </a:lnTo>
                  <a:lnTo>
                    <a:pt x="4440" y="2520"/>
                  </a:lnTo>
                  <a:lnTo>
                    <a:pt x="4442" y="2518"/>
                  </a:lnTo>
                  <a:lnTo>
                    <a:pt x="4442" y="2516"/>
                  </a:lnTo>
                  <a:lnTo>
                    <a:pt x="4440" y="2514"/>
                  </a:lnTo>
                  <a:lnTo>
                    <a:pt x="4438" y="2512"/>
                  </a:lnTo>
                  <a:lnTo>
                    <a:pt x="4442" y="2510"/>
                  </a:lnTo>
                  <a:lnTo>
                    <a:pt x="4444" y="2508"/>
                  </a:lnTo>
                  <a:lnTo>
                    <a:pt x="4444" y="2504"/>
                  </a:lnTo>
                  <a:lnTo>
                    <a:pt x="4444" y="2502"/>
                  </a:lnTo>
                  <a:lnTo>
                    <a:pt x="4444" y="2500"/>
                  </a:lnTo>
                  <a:lnTo>
                    <a:pt x="4444" y="2496"/>
                  </a:lnTo>
                  <a:lnTo>
                    <a:pt x="4444" y="2496"/>
                  </a:lnTo>
                  <a:lnTo>
                    <a:pt x="4446" y="2496"/>
                  </a:lnTo>
                  <a:lnTo>
                    <a:pt x="4448" y="2494"/>
                  </a:lnTo>
                  <a:lnTo>
                    <a:pt x="4450" y="2494"/>
                  </a:lnTo>
                  <a:lnTo>
                    <a:pt x="4452" y="2492"/>
                  </a:lnTo>
                  <a:lnTo>
                    <a:pt x="4452" y="2487"/>
                  </a:lnTo>
                  <a:lnTo>
                    <a:pt x="4452" y="2481"/>
                  </a:lnTo>
                  <a:lnTo>
                    <a:pt x="4454" y="2475"/>
                  </a:lnTo>
                  <a:lnTo>
                    <a:pt x="4454" y="2471"/>
                  </a:lnTo>
                  <a:lnTo>
                    <a:pt x="4456" y="2467"/>
                  </a:lnTo>
                  <a:lnTo>
                    <a:pt x="4460" y="2465"/>
                  </a:lnTo>
                  <a:lnTo>
                    <a:pt x="4462" y="2463"/>
                  </a:lnTo>
                  <a:lnTo>
                    <a:pt x="4466" y="2448"/>
                  </a:lnTo>
                  <a:lnTo>
                    <a:pt x="4473" y="2430"/>
                  </a:lnTo>
                  <a:lnTo>
                    <a:pt x="4477" y="2414"/>
                  </a:lnTo>
                  <a:lnTo>
                    <a:pt x="4477" y="2411"/>
                  </a:lnTo>
                  <a:lnTo>
                    <a:pt x="4479" y="2411"/>
                  </a:lnTo>
                  <a:lnTo>
                    <a:pt x="4481" y="2409"/>
                  </a:lnTo>
                  <a:lnTo>
                    <a:pt x="4485" y="2407"/>
                  </a:lnTo>
                  <a:lnTo>
                    <a:pt x="4485" y="2405"/>
                  </a:lnTo>
                  <a:lnTo>
                    <a:pt x="4485" y="2405"/>
                  </a:lnTo>
                  <a:lnTo>
                    <a:pt x="4483" y="2403"/>
                  </a:lnTo>
                  <a:lnTo>
                    <a:pt x="4483" y="2403"/>
                  </a:lnTo>
                  <a:lnTo>
                    <a:pt x="4481" y="2403"/>
                  </a:lnTo>
                  <a:lnTo>
                    <a:pt x="4483" y="2399"/>
                  </a:lnTo>
                  <a:lnTo>
                    <a:pt x="4487" y="2397"/>
                  </a:lnTo>
                  <a:lnTo>
                    <a:pt x="4489" y="2397"/>
                  </a:lnTo>
                  <a:lnTo>
                    <a:pt x="4491" y="2395"/>
                  </a:lnTo>
                  <a:lnTo>
                    <a:pt x="4489" y="2393"/>
                  </a:lnTo>
                  <a:lnTo>
                    <a:pt x="4489" y="2393"/>
                  </a:lnTo>
                  <a:lnTo>
                    <a:pt x="4487" y="2393"/>
                  </a:lnTo>
                  <a:lnTo>
                    <a:pt x="4485" y="2393"/>
                  </a:lnTo>
                  <a:lnTo>
                    <a:pt x="4505" y="2358"/>
                  </a:lnTo>
                  <a:lnTo>
                    <a:pt x="4522" y="2327"/>
                  </a:lnTo>
                  <a:lnTo>
                    <a:pt x="4522" y="2327"/>
                  </a:lnTo>
                  <a:lnTo>
                    <a:pt x="4520" y="2325"/>
                  </a:lnTo>
                  <a:lnTo>
                    <a:pt x="4520" y="2325"/>
                  </a:lnTo>
                  <a:lnTo>
                    <a:pt x="4518" y="2325"/>
                  </a:lnTo>
                  <a:lnTo>
                    <a:pt x="4532" y="2303"/>
                  </a:lnTo>
                  <a:lnTo>
                    <a:pt x="4544" y="2282"/>
                  </a:lnTo>
                  <a:lnTo>
                    <a:pt x="4544" y="2280"/>
                  </a:lnTo>
                  <a:lnTo>
                    <a:pt x="4542" y="2280"/>
                  </a:lnTo>
                  <a:lnTo>
                    <a:pt x="4542" y="2280"/>
                  </a:lnTo>
                  <a:lnTo>
                    <a:pt x="4540" y="2280"/>
                  </a:lnTo>
                  <a:lnTo>
                    <a:pt x="4546" y="2270"/>
                  </a:lnTo>
                  <a:lnTo>
                    <a:pt x="4550" y="2264"/>
                  </a:lnTo>
                  <a:lnTo>
                    <a:pt x="4555" y="2256"/>
                  </a:lnTo>
                  <a:lnTo>
                    <a:pt x="4559" y="2248"/>
                  </a:lnTo>
                  <a:lnTo>
                    <a:pt x="4561" y="2247"/>
                  </a:lnTo>
                  <a:lnTo>
                    <a:pt x="4561" y="2243"/>
                  </a:lnTo>
                  <a:lnTo>
                    <a:pt x="4561" y="2241"/>
                  </a:lnTo>
                  <a:lnTo>
                    <a:pt x="4561" y="2237"/>
                  </a:lnTo>
                  <a:lnTo>
                    <a:pt x="4561" y="2235"/>
                  </a:lnTo>
                  <a:lnTo>
                    <a:pt x="4565" y="2233"/>
                  </a:lnTo>
                  <a:lnTo>
                    <a:pt x="4569" y="2231"/>
                  </a:lnTo>
                  <a:lnTo>
                    <a:pt x="4567" y="2229"/>
                  </a:lnTo>
                  <a:lnTo>
                    <a:pt x="4567" y="2227"/>
                  </a:lnTo>
                  <a:lnTo>
                    <a:pt x="4569" y="2225"/>
                  </a:lnTo>
                  <a:lnTo>
                    <a:pt x="4569" y="2223"/>
                  </a:lnTo>
                  <a:lnTo>
                    <a:pt x="4571" y="2221"/>
                  </a:lnTo>
                  <a:lnTo>
                    <a:pt x="4571" y="2219"/>
                  </a:lnTo>
                  <a:lnTo>
                    <a:pt x="4571" y="2217"/>
                  </a:lnTo>
                  <a:lnTo>
                    <a:pt x="4645" y="2083"/>
                  </a:lnTo>
                  <a:lnTo>
                    <a:pt x="4728" y="1946"/>
                  </a:lnTo>
                  <a:lnTo>
                    <a:pt x="4816" y="1807"/>
                  </a:lnTo>
                  <a:lnTo>
                    <a:pt x="4909" y="1673"/>
                  </a:lnTo>
                  <a:lnTo>
                    <a:pt x="5007" y="1538"/>
                  </a:lnTo>
                  <a:lnTo>
                    <a:pt x="5109" y="1409"/>
                  </a:lnTo>
                  <a:lnTo>
                    <a:pt x="5208" y="1286"/>
                  </a:lnTo>
                  <a:lnTo>
                    <a:pt x="5208" y="1286"/>
                  </a:lnTo>
                  <a:lnTo>
                    <a:pt x="5210" y="1286"/>
                  </a:lnTo>
                  <a:lnTo>
                    <a:pt x="5218" y="1274"/>
                  </a:lnTo>
                  <a:lnTo>
                    <a:pt x="5216" y="1274"/>
                  </a:lnTo>
                  <a:lnTo>
                    <a:pt x="5214" y="1274"/>
                  </a:lnTo>
                  <a:lnTo>
                    <a:pt x="5212" y="1278"/>
                  </a:lnTo>
                  <a:lnTo>
                    <a:pt x="5210" y="1282"/>
                  </a:lnTo>
                  <a:lnTo>
                    <a:pt x="5210" y="1286"/>
                  </a:lnTo>
                  <a:lnTo>
                    <a:pt x="5208" y="1286"/>
                  </a:lnTo>
                  <a:lnTo>
                    <a:pt x="5208" y="1284"/>
                  </a:lnTo>
                  <a:lnTo>
                    <a:pt x="5208" y="1284"/>
                  </a:lnTo>
                  <a:lnTo>
                    <a:pt x="5208" y="1282"/>
                  </a:lnTo>
                  <a:lnTo>
                    <a:pt x="5189" y="1300"/>
                  </a:lnTo>
                  <a:lnTo>
                    <a:pt x="5169" y="1317"/>
                  </a:lnTo>
                  <a:lnTo>
                    <a:pt x="5150" y="1337"/>
                  </a:lnTo>
                  <a:lnTo>
                    <a:pt x="5150" y="1335"/>
                  </a:lnTo>
                  <a:lnTo>
                    <a:pt x="5150" y="1335"/>
                  </a:lnTo>
                  <a:lnTo>
                    <a:pt x="5150" y="1333"/>
                  </a:lnTo>
                  <a:lnTo>
                    <a:pt x="5150" y="1331"/>
                  </a:lnTo>
                  <a:lnTo>
                    <a:pt x="5148" y="1335"/>
                  </a:lnTo>
                  <a:lnTo>
                    <a:pt x="5144" y="1339"/>
                  </a:lnTo>
                  <a:lnTo>
                    <a:pt x="5142" y="1341"/>
                  </a:lnTo>
                  <a:lnTo>
                    <a:pt x="5140" y="1343"/>
                  </a:lnTo>
                  <a:lnTo>
                    <a:pt x="5138" y="1347"/>
                  </a:lnTo>
                  <a:lnTo>
                    <a:pt x="5136" y="1351"/>
                  </a:lnTo>
                  <a:lnTo>
                    <a:pt x="5134" y="1349"/>
                  </a:lnTo>
                  <a:lnTo>
                    <a:pt x="5132" y="1349"/>
                  </a:lnTo>
                  <a:lnTo>
                    <a:pt x="5130" y="1349"/>
                  </a:lnTo>
                  <a:lnTo>
                    <a:pt x="5130" y="1353"/>
                  </a:lnTo>
                  <a:lnTo>
                    <a:pt x="5128" y="1355"/>
                  </a:lnTo>
                  <a:lnTo>
                    <a:pt x="5126" y="1358"/>
                  </a:lnTo>
                  <a:lnTo>
                    <a:pt x="5126" y="1356"/>
                  </a:lnTo>
                  <a:lnTo>
                    <a:pt x="5126" y="1356"/>
                  </a:lnTo>
                  <a:lnTo>
                    <a:pt x="5126" y="1355"/>
                  </a:lnTo>
                  <a:lnTo>
                    <a:pt x="5126" y="1353"/>
                  </a:lnTo>
                  <a:lnTo>
                    <a:pt x="5111" y="1368"/>
                  </a:lnTo>
                  <a:lnTo>
                    <a:pt x="5097" y="1380"/>
                  </a:lnTo>
                  <a:lnTo>
                    <a:pt x="5083" y="1392"/>
                  </a:lnTo>
                  <a:lnTo>
                    <a:pt x="5066" y="1407"/>
                  </a:lnTo>
                  <a:lnTo>
                    <a:pt x="5066" y="1405"/>
                  </a:lnTo>
                  <a:lnTo>
                    <a:pt x="5068" y="1405"/>
                  </a:lnTo>
                  <a:lnTo>
                    <a:pt x="5068" y="1403"/>
                  </a:lnTo>
                  <a:lnTo>
                    <a:pt x="5066" y="1407"/>
                  </a:lnTo>
                  <a:lnTo>
                    <a:pt x="5062" y="1409"/>
                  </a:lnTo>
                  <a:lnTo>
                    <a:pt x="5060" y="1413"/>
                  </a:lnTo>
                  <a:lnTo>
                    <a:pt x="5056" y="1415"/>
                  </a:lnTo>
                  <a:lnTo>
                    <a:pt x="5054" y="1417"/>
                  </a:lnTo>
                  <a:lnTo>
                    <a:pt x="5052" y="1423"/>
                  </a:lnTo>
                  <a:lnTo>
                    <a:pt x="5050" y="1421"/>
                  </a:lnTo>
                  <a:lnTo>
                    <a:pt x="5050" y="1419"/>
                  </a:lnTo>
                  <a:lnTo>
                    <a:pt x="5048" y="1421"/>
                  </a:lnTo>
                  <a:lnTo>
                    <a:pt x="5046" y="1423"/>
                  </a:lnTo>
                  <a:lnTo>
                    <a:pt x="5046" y="1427"/>
                  </a:lnTo>
                  <a:lnTo>
                    <a:pt x="5044" y="1429"/>
                  </a:lnTo>
                  <a:lnTo>
                    <a:pt x="5042" y="1429"/>
                  </a:lnTo>
                  <a:lnTo>
                    <a:pt x="5042" y="1427"/>
                  </a:lnTo>
                  <a:lnTo>
                    <a:pt x="5044" y="1427"/>
                  </a:lnTo>
                  <a:lnTo>
                    <a:pt x="5044" y="1425"/>
                  </a:lnTo>
                  <a:lnTo>
                    <a:pt x="4984" y="1479"/>
                  </a:lnTo>
                  <a:lnTo>
                    <a:pt x="4925" y="1532"/>
                  </a:lnTo>
                  <a:lnTo>
                    <a:pt x="4866" y="1587"/>
                  </a:lnTo>
                  <a:lnTo>
                    <a:pt x="4864" y="1587"/>
                  </a:lnTo>
                  <a:lnTo>
                    <a:pt x="4864" y="1587"/>
                  </a:lnTo>
                  <a:lnTo>
                    <a:pt x="4866" y="1585"/>
                  </a:lnTo>
                  <a:lnTo>
                    <a:pt x="4866" y="1583"/>
                  </a:lnTo>
                  <a:lnTo>
                    <a:pt x="4862" y="1589"/>
                  </a:lnTo>
                  <a:lnTo>
                    <a:pt x="4859" y="1593"/>
                  </a:lnTo>
                  <a:lnTo>
                    <a:pt x="4855" y="1595"/>
                  </a:lnTo>
                  <a:lnTo>
                    <a:pt x="4853" y="1599"/>
                  </a:lnTo>
                  <a:lnTo>
                    <a:pt x="4849" y="1602"/>
                  </a:lnTo>
                  <a:lnTo>
                    <a:pt x="4847" y="1602"/>
                  </a:lnTo>
                  <a:lnTo>
                    <a:pt x="4847" y="1600"/>
                  </a:lnTo>
                  <a:lnTo>
                    <a:pt x="4849" y="1600"/>
                  </a:lnTo>
                  <a:lnTo>
                    <a:pt x="4849" y="1599"/>
                  </a:lnTo>
                  <a:lnTo>
                    <a:pt x="4814" y="1632"/>
                  </a:lnTo>
                  <a:lnTo>
                    <a:pt x="4780" y="1661"/>
                  </a:lnTo>
                  <a:lnTo>
                    <a:pt x="4747" y="1694"/>
                  </a:lnTo>
                  <a:lnTo>
                    <a:pt x="4745" y="1692"/>
                  </a:lnTo>
                  <a:lnTo>
                    <a:pt x="4745" y="1692"/>
                  </a:lnTo>
                  <a:lnTo>
                    <a:pt x="4747" y="1690"/>
                  </a:lnTo>
                  <a:lnTo>
                    <a:pt x="4747" y="1690"/>
                  </a:lnTo>
                  <a:lnTo>
                    <a:pt x="4718" y="1718"/>
                  </a:lnTo>
                  <a:lnTo>
                    <a:pt x="4688" y="1741"/>
                  </a:lnTo>
                  <a:lnTo>
                    <a:pt x="4661" y="1770"/>
                  </a:lnTo>
                  <a:lnTo>
                    <a:pt x="4661" y="1768"/>
                  </a:lnTo>
                  <a:lnTo>
                    <a:pt x="4661" y="1768"/>
                  </a:lnTo>
                  <a:lnTo>
                    <a:pt x="4661" y="1766"/>
                  </a:lnTo>
                  <a:lnTo>
                    <a:pt x="4661" y="1766"/>
                  </a:lnTo>
                  <a:lnTo>
                    <a:pt x="4575" y="1844"/>
                  </a:lnTo>
                  <a:lnTo>
                    <a:pt x="4489" y="1923"/>
                  </a:lnTo>
                  <a:lnTo>
                    <a:pt x="4403" y="2003"/>
                  </a:lnTo>
                  <a:lnTo>
                    <a:pt x="4403" y="2001"/>
                  </a:lnTo>
                  <a:lnTo>
                    <a:pt x="4403" y="2001"/>
                  </a:lnTo>
                  <a:lnTo>
                    <a:pt x="4403" y="1999"/>
                  </a:lnTo>
                  <a:lnTo>
                    <a:pt x="4403" y="1997"/>
                  </a:lnTo>
                  <a:lnTo>
                    <a:pt x="4399" y="2003"/>
                  </a:lnTo>
                  <a:lnTo>
                    <a:pt x="4393" y="2006"/>
                  </a:lnTo>
                  <a:lnTo>
                    <a:pt x="4389" y="2012"/>
                  </a:lnTo>
                  <a:lnTo>
                    <a:pt x="4385" y="2016"/>
                  </a:lnTo>
                  <a:lnTo>
                    <a:pt x="4385" y="2016"/>
                  </a:lnTo>
                  <a:lnTo>
                    <a:pt x="4385" y="2016"/>
                  </a:lnTo>
                  <a:lnTo>
                    <a:pt x="4385" y="2014"/>
                  </a:lnTo>
                  <a:lnTo>
                    <a:pt x="4385" y="2012"/>
                  </a:lnTo>
                  <a:lnTo>
                    <a:pt x="4346" y="2051"/>
                  </a:lnTo>
                  <a:lnTo>
                    <a:pt x="4305" y="2085"/>
                  </a:lnTo>
                  <a:lnTo>
                    <a:pt x="4268" y="2122"/>
                  </a:lnTo>
                  <a:lnTo>
                    <a:pt x="4268" y="2120"/>
                  </a:lnTo>
                  <a:lnTo>
                    <a:pt x="4268" y="2120"/>
                  </a:lnTo>
                  <a:lnTo>
                    <a:pt x="4268" y="2118"/>
                  </a:lnTo>
                  <a:lnTo>
                    <a:pt x="4268" y="2118"/>
                  </a:lnTo>
                  <a:lnTo>
                    <a:pt x="4256" y="2127"/>
                  </a:lnTo>
                  <a:lnTo>
                    <a:pt x="4247" y="2137"/>
                  </a:lnTo>
                  <a:lnTo>
                    <a:pt x="4237" y="2149"/>
                  </a:lnTo>
                  <a:lnTo>
                    <a:pt x="4235" y="2149"/>
                  </a:lnTo>
                  <a:lnTo>
                    <a:pt x="4235" y="2147"/>
                  </a:lnTo>
                  <a:lnTo>
                    <a:pt x="4235" y="2147"/>
                  </a:lnTo>
                  <a:lnTo>
                    <a:pt x="4237" y="2145"/>
                  </a:lnTo>
                  <a:lnTo>
                    <a:pt x="4221" y="2161"/>
                  </a:lnTo>
                  <a:lnTo>
                    <a:pt x="4206" y="2172"/>
                  </a:lnTo>
                  <a:lnTo>
                    <a:pt x="4196" y="2184"/>
                  </a:lnTo>
                  <a:lnTo>
                    <a:pt x="4194" y="2184"/>
                  </a:lnTo>
                  <a:lnTo>
                    <a:pt x="4194" y="2182"/>
                  </a:lnTo>
                  <a:lnTo>
                    <a:pt x="4194" y="2182"/>
                  </a:lnTo>
                  <a:lnTo>
                    <a:pt x="4196" y="2180"/>
                  </a:lnTo>
                  <a:lnTo>
                    <a:pt x="4182" y="2192"/>
                  </a:lnTo>
                  <a:lnTo>
                    <a:pt x="4170" y="2202"/>
                  </a:lnTo>
                  <a:lnTo>
                    <a:pt x="4159" y="2209"/>
                  </a:lnTo>
                  <a:lnTo>
                    <a:pt x="4149" y="2223"/>
                  </a:lnTo>
                  <a:lnTo>
                    <a:pt x="4145" y="2223"/>
                  </a:lnTo>
                  <a:lnTo>
                    <a:pt x="4141" y="2225"/>
                  </a:lnTo>
                  <a:lnTo>
                    <a:pt x="4137" y="2227"/>
                  </a:lnTo>
                  <a:lnTo>
                    <a:pt x="4133" y="2231"/>
                  </a:lnTo>
                  <a:lnTo>
                    <a:pt x="4129" y="2235"/>
                  </a:lnTo>
                  <a:lnTo>
                    <a:pt x="4125" y="2239"/>
                  </a:lnTo>
                  <a:lnTo>
                    <a:pt x="4121" y="2243"/>
                  </a:lnTo>
                  <a:lnTo>
                    <a:pt x="4119" y="2245"/>
                  </a:lnTo>
                  <a:lnTo>
                    <a:pt x="4112" y="2248"/>
                  </a:lnTo>
                  <a:lnTo>
                    <a:pt x="4106" y="2250"/>
                  </a:lnTo>
                  <a:lnTo>
                    <a:pt x="4102" y="2254"/>
                  </a:lnTo>
                  <a:lnTo>
                    <a:pt x="4098" y="2258"/>
                  </a:lnTo>
                  <a:lnTo>
                    <a:pt x="4096" y="2258"/>
                  </a:lnTo>
                  <a:lnTo>
                    <a:pt x="4098" y="2260"/>
                  </a:lnTo>
                  <a:lnTo>
                    <a:pt x="4098" y="2262"/>
                  </a:lnTo>
                  <a:lnTo>
                    <a:pt x="4098" y="2264"/>
                  </a:lnTo>
                  <a:lnTo>
                    <a:pt x="4096" y="2264"/>
                  </a:lnTo>
                  <a:lnTo>
                    <a:pt x="4096" y="2262"/>
                  </a:lnTo>
                  <a:lnTo>
                    <a:pt x="4094" y="2260"/>
                  </a:lnTo>
                  <a:lnTo>
                    <a:pt x="4094" y="2260"/>
                  </a:lnTo>
                  <a:lnTo>
                    <a:pt x="4092" y="2262"/>
                  </a:lnTo>
                  <a:lnTo>
                    <a:pt x="4088" y="2266"/>
                  </a:lnTo>
                  <a:lnTo>
                    <a:pt x="4084" y="2270"/>
                  </a:lnTo>
                  <a:lnTo>
                    <a:pt x="4082" y="2274"/>
                  </a:lnTo>
                  <a:lnTo>
                    <a:pt x="4061" y="2286"/>
                  </a:lnTo>
                  <a:lnTo>
                    <a:pt x="4037" y="2301"/>
                  </a:lnTo>
                  <a:lnTo>
                    <a:pt x="4016" y="2315"/>
                  </a:lnTo>
                  <a:lnTo>
                    <a:pt x="4000" y="2329"/>
                  </a:lnTo>
                  <a:lnTo>
                    <a:pt x="3994" y="2329"/>
                  </a:lnTo>
                  <a:lnTo>
                    <a:pt x="3990" y="2329"/>
                  </a:lnTo>
                  <a:lnTo>
                    <a:pt x="3988" y="2329"/>
                  </a:lnTo>
                  <a:lnTo>
                    <a:pt x="3987" y="2332"/>
                  </a:lnTo>
                  <a:lnTo>
                    <a:pt x="3985" y="2334"/>
                  </a:lnTo>
                  <a:lnTo>
                    <a:pt x="3981" y="2338"/>
                  </a:lnTo>
                  <a:lnTo>
                    <a:pt x="3979" y="2340"/>
                  </a:lnTo>
                  <a:lnTo>
                    <a:pt x="3975" y="2342"/>
                  </a:lnTo>
                  <a:lnTo>
                    <a:pt x="3975" y="2342"/>
                  </a:lnTo>
                  <a:lnTo>
                    <a:pt x="3973" y="2340"/>
                  </a:lnTo>
                  <a:lnTo>
                    <a:pt x="3973" y="2338"/>
                  </a:lnTo>
                  <a:lnTo>
                    <a:pt x="3973" y="2338"/>
                  </a:lnTo>
                  <a:lnTo>
                    <a:pt x="3959" y="2342"/>
                  </a:lnTo>
                  <a:lnTo>
                    <a:pt x="3947" y="2350"/>
                  </a:lnTo>
                  <a:lnTo>
                    <a:pt x="3932" y="2354"/>
                  </a:lnTo>
                  <a:lnTo>
                    <a:pt x="3899" y="2350"/>
                  </a:lnTo>
                  <a:lnTo>
                    <a:pt x="3865" y="2338"/>
                  </a:lnTo>
                  <a:lnTo>
                    <a:pt x="3834" y="2323"/>
                  </a:lnTo>
                  <a:lnTo>
                    <a:pt x="3805" y="2305"/>
                  </a:lnTo>
                  <a:lnTo>
                    <a:pt x="3803" y="2299"/>
                  </a:lnTo>
                  <a:lnTo>
                    <a:pt x="3801" y="2293"/>
                  </a:lnTo>
                  <a:lnTo>
                    <a:pt x="3799" y="2289"/>
                  </a:lnTo>
                  <a:lnTo>
                    <a:pt x="3797" y="2286"/>
                  </a:lnTo>
                  <a:lnTo>
                    <a:pt x="3795" y="2284"/>
                  </a:lnTo>
                  <a:lnTo>
                    <a:pt x="3799" y="2284"/>
                  </a:lnTo>
                  <a:lnTo>
                    <a:pt x="3801" y="2284"/>
                  </a:lnTo>
                  <a:lnTo>
                    <a:pt x="3801" y="2286"/>
                  </a:lnTo>
                  <a:lnTo>
                    <a:pt x="3803" y="2289"/>
                  </a:lnTo>
                  <a:lnTo>
                    <a:pt x="3803" y="2293"/>
                  </a:lnTo>
                  <a:lnTo>
                    <a:pt x="3805" y="2297"/>
                  </a:lnTo>
                  <a:lnTo>
                    <a:pt x="3807" y="2301"/>
                  </a:lnTo>
                  <a:lnTo>
                    <a:pt x="3809" y="2303"/>
                  </a:lnTo>
                  <a:lnTo>
                    <a:pt x="3803" y="2272"/>
                  </a:lnTo>
                  <a:lnTo>
                    <a:pt x="3803" y="2235"/>
                  </a:lnTo>
                  <a:lnTo>
                    <a:pt x="3809" y="2198"/>
                  </a:lnTo>
                  <a:lnTo>
                    <a:pt x="3816" y="2161"/>
                  </a:lnTo>
                  <a:lnTo>
                    <a:pt x="3826" y="2126"/>
                  </a:lnTo>
                  <a:lnTo>
                    <a:pt x="3822" y="2127"/>
                  </a:lnTo>
                  <a:lnTo>
                    <a:pt x="3820" y="2129"/>
                  </a:lnTo>
                  <a:lnTo>
                    <a:pt x="3820" y="2133"/>
                  </a:lnTo>
                  <a:lnTo>
                    <a:pt x="3818" y="2131"/>
                  </a:lnTo>
                  <a:lnTo>
                    <a:pt x="3816" y="2131"/>
                  </a:lnTo>
                  <a:lnTo>
                    <a:pt x="3813" y="2133"/>
                  </a:lnTo>
                  <a:lnTo>
                    <a:pt x="3809" y="2137"/>
                  </a:lnTo>
                  <a:lnTo>
                    <a:pt x="3795" y="2149"/>
                  </a:lnTo>
                  <a:lnTo>
                    <a:pt x="3781" y="2165"/>
                  </a:lnTo>
                  <a:lnTo>
                    <a:pt x="3766" y="2180"/>
                  </a:lnTo>
                  <a:lnTo>
                    <a:pt x="3754" y="2192"/>
                  </a:lnTo>
                  <a:lnTo>
                    <a:pt x="3752" y="2192"/>
                  </a:lnTo>
                  <a:lnTo>
                    <a:pt x="3752" y="2192"/>
                  </a:lnTo>
                  <a:lnTo>
                    <a:pt x="3754" y="2190"/>
                  </a:lnTo>
                  <a:lnTo>
                    <a:pt x="3754" y="2188"/>
                  </a:lnTo>
                  <a:lnTo>
                    <a:pt x="3732" y="2209"/>
                  </a:lnTo>
                  <a:lnTo>
                    <a:pt x="3713" y="2225"/>
                  </a:lnTo>
                  <a:lnTo>
                    <a:pt x="3695" y="2245"/>
                  </a:lnTo>
                  <a:lnTo>
                    <a:pt x="3693" y="2245"/>
                  </a:lnTo>
                  <a:lnTo>
                    <a:pt x="3693" y="2243"/>
                  </a:lnTo>
                  <a:lnTo>
                    <a:pt x="3695" y="2243"/>
                  </a:lnTo>
                  <a:lnTo>
                    <a:pt x="3695" y="2241"/>
                  </a:lnTo>
                  <a:lnTo>
                    <a:pt x="3691" y="2245"/>
                  </a:lnTo>
                  <a:lnTo>
                    <a:pt x="3685" y="2248"/>
                  </a:lnTo>
                  <a:lnTo>
                    <a:pt x="3682" y="2252"/>
                  </a:lnTo>
                  <a:lnTo>
                    <a:pt x="3678" y="2256"/>
                  </a:lnTo>
                  <a:lnTo>
                    <a:pt x="3674" y="2260"/>
                  </a:lnTo>
                  <a:lnTo>
                    <a:pt x="3670" y="2264"/>
                  </a:lnTo>
                  <a:lnTo>
                    <a:pt x="3668" y="2266"/>
                  </a:lnTo>
                  <a:lnTo>
                    <a:pt x="3666" y="2268"/>
                  </a:lnTo>
                  <a:lnTo>
                    <a:pt x="3662" y="2270"/>
                  </a:lnTo>
                  <a:lnTo>
                    <a:pt x="3656" y="2274"/>
                  </a:lnTo>
                  <a:lnTo>
                    <a:pt x="3650" y="2278"/>
                  </a:lnTo>
                  <a:lnTo>
                    <a:pt x="3644" y="2280"/>
                  </a:lnTo>
                  <a:lnTo>
                    <a:pt x="3640" y="2284"/>
                  </a:lnTo>
                  <a:lnTo>
                    <a:pt x="3639" y="2286"/>
                  </a:lnTo>
                  <a:lnTo>
                    <a:pt x="3639" y="2288"/>
                  </a:lnTo>
                  <a:lnTo>
                    <a:pt x="3639" y="2288"/>
                  </a:lnTo>
                  <a:lnTo>
                    <a:pt x="3639" y="2288"/>
                  </a:lnTo>
                  <a:lnTo>
                    <a:pt x="3639" y="2286"/>
                  </a:lnTo>
                  <a:lnTo>
                    <a:pt x="3639" y="2286"/>
                  </a:lnTo>
                  <a:lnTo>
                    <a:pt x="3637" y="2288"/>
                  </a:lnTo>
                  <a:lnTo>
                    <a:pt x="3633" y="2291"/>
                  </a:lnTo>
                  <a:lnTo>
                    <a:pt x="3629" y="2295"/>
                  </a:lnTo>
                  <a:lnTo>
                    <a:pt x="3627" y="2297"/>
                  </a:lnTo>
                  <a:lnTo>
                    <a:pt x="3625" y="2299"/>
                  </a:lnTo>
                  <a:lnTo>
                    <a:pt x="3625" y="2299"/>
                  </a:lnTo>
                  <a:lnTo>
                    <a:pt x="3623" y="2299"/>
                  </a:lnTo>
                  <a:lnTo>
                    <a:pt x="3621" y="2301"/>
                  </a:lnTo>
                  <a:lnTo>
                    <a:pt x="3619" y="2301"/>
                  </a:lnTo>
                  <a:lnTo>
                    <a:pt x="3617" y="2303"/>
                  </a:lnTo>
                  <a:lnTo>
                    <a:pt x="3615" y="2305"/>
                  </a:lnTo>
                  <a:lnTo>
                    <a:pt x="3613" y="2309"/>
                  </a:lnTo>
                  <a:lnTo>
                    <a:pt x="3613" y="2311"/>
                  </a:lnTo>
                  <a:lnTo>
                    <a:pt x="3613" y="2313"/>
                  </a:lnTo>
                  <a:lnTo>
                    <a:pt x="3611" y="2311"/>
                  </a:lnTo>
                  <a:lnTo>
                    <a:pt x="3611" y="2311"/>
                  </a:lnTo>
                  <a:lnTo>
                    <a:pt x="3611" y="2309"/>
                  </a:lnTo>
                  <a:lnTo>
                    <a:pt x="3611" y="2307"/>
                  </a:lnTo>
                  <a:lnTo>
                    <a:pt x="3607" y="2309"/>
                  </a:lnTo>
                  <a:lnTo>
                    <a:pt x="3603" y="2313"/>
                  </a:lnTo>
                  <a:lnTo>
                    <a:pt x="3601" y="2315"/>
                  </a:lnTo>
                  <a:lnTo>
                    <a:pt x="3599" y="2319"/>
                  </a:lnTo>
                  <a:lnTo>
                    <a:pt x="3597" y="2321"/>
                  </a:lnTo>
                  <a:lnTo>
                    <a:pt x="3592" y="2325"/>
                  </a:lnTo>
                  <a:lnTo>
                    <a:pt x="3586" y="2327"/>
                  </a:lnTo>
                  <a:lnTo>
                    <a:pt x="3580" y="2330"/>
                  </a:lnTo>
                  <a:lnTo>
                    <a:pt x="3576" y="2334"/>
                  </a:lnTo>
                  <a:lnTo>
                    <a:pt x="3576" y="2334"/>
                  </a:lnTo>
                  <a:lnTo>
                    <a:pt x="3576" y="2336"/>
                  </a:lnTo>
                  <a:lnTo>
                    <a:pt x="3576" y="2338"/>
                  </a:lnTo>
                  <a:lnTo>
                    <a:pt x="3576" y="2340"/>
                  </a:lnTo>
                  <a:lnTo>
                    <a:pt x="3574" y="2340"/>
                  </a:lnTo>
                  <a:lnTo>
                    <a:pt x="3574" y="2340"/>
                  </a:lnTo>
                  <a:lnTo>
                    <a:pt x="3574" y="2340"/>
                  </a:lnTo>
                  <a:lnTo>
                    <a:pt x="3572" y="2340"/>
                  </a:lnTo>
                  <a:lnTo>
                    <a:pt x="3570" y="2342"/>
                  </a:lnTo>
                  <a:lnTo>
                    <a:pt x="3566" y="2346"/>
                  </a:lnTo>
                  <a:lnTo>
                    <a:pt x="3562" y="2348"/>
                  </a:lnTo>
                  <a:lnTo>
                    <a:pt x="3556" y="2352"/>
                  </a:lnTo>
                  <a:lnTo>
                    <a:pt x="3552" y="2354"/>
                  </a:lnTo>
                  <a:lnTo>
                    <a:pt x="3549" y="2356"/>
                  </a:lnTo>
                  <a:lnTo>
                    <a:pt x="3547" y="2358"/>
                  </a:lnTo>
                  <a:lnTo>
                    <a:pt x="3521" y="2371"/>
                  </a:lnTo>
                  <a:lnTo>
                    <a:pt x="3494" y="2391"/>
                  </a:lnTo>
                  <a:lnTo>
                    <a:pt x="3492" y="2393"/>
                  </a:lnTo>
                  <a:lnTo>
                    <a:pt x="3492" y="2395"/>
                  </a:lnTo>
                  <a:lnTo>
                    <a:pt x="3492" y="2397"/>
                  </a:lnTo>
                  <a:lnTo>
                    <a:pt x="3490" y="2397"/>
                  </a:lnTo>
                  <a:lnTo>
                    <a:pt x="3490" y="2395"/>
                  </a:lnTo>
                  <a:lnTo>
                    <a:pt x="3490" y="2393"/>
                  </a:lnTo>
                  <a:lnTo>
                    <a:pt x="3488" y="2393"/>
                  </a:lnTo>
                  <a:lnTo>
                    <a:pt x="3484" y="2393"/>
                  </a:lnTo>
                  <a:lnTo>
                    <a:pt x="3480" y="2397"/>
                  </a:lnTo>
                  <a:lnTo>
                    <a:pt x="3476" y="2401"/>
                  </a:lnTo>
                  <a:lnTo>
                    <a:pt x="3474" y="2403"/>
                  </a:lnTo>
                  <a:lnTo>
                    <a:pt x="3472" y="2405"/>
                  </a:lnTo>
                  <a:lnTo>
                    <a:pt x="3465" y="2411"/>
                  </a:lnTo>
                  <a:lnTo>
                    <a:pt x="3461" y="2414"/>
                  </a:lnTo>
                  <a:lnTo>
                    <a:pt x="3457" y="2416"/>
                  </a:lnTo>
                  <a:lnTo>
                    <a:pt x="3455" y="2418"/>
                  </a:lnTo>
                  <a:lnTo>
                    <a:pt x="3453" y="2418"/>
                  </a:lnTo>
                  <a:lnTo>
                    <a:pt x="3453" y="2416"/>
                  </a:lnTo>
                  <a:lnTo>
                    <a:pt x="3451" y="2416"/>
                  </a:lnTo>
                  <a:lnTo>
                    <a:pt x="3449" y="2414"/>
                  </a:lnTo>
                  <a:lnTo>
                    <a:pt x="3449" y="2416"/>
                  </a:lnTo>
                  <a:lnTo>
                    <a:pt x="3447" y="2420"/>
                  </a:lnTo>
                  <a:lnTo>
                    <a:pt x="3447" y="2418"/>
                  </a:lnTo>
                  <a:lnTo>
                    <a:pt x="3445" y="2418"/>
                  </a:lnTo>
                  <a:lnTo>
                    <a:pt x="3441" y="2420"/>
                  </a:lnTo>
                  <a:lnTo>
                    <a:pt x="3439" y="2422"/>
                  </a:lnTo>
                  <a:lnTo>
                    <a:pt x="3435" y="2424"/>
                  </a:lnTo>
                  <a:lnTo>
                    <a:pt x="3433" y="2428"/>
                  </a:lnTo>
                  <a:lnTo>
                    <a:pt x="3429" y="2432"/>
                  </a:lnTo>
                  <a:lnTo>
                    <a:pt x="3427" y="2430"/>
                  </a:lnTo>
                  <a:lnTo>
                    <a:pt x="3423" y="2430"/>
                  </a:lnTo>
                  <a:lnTo>
                    <a:pt x="3421" y="2432"/>
                  </a:lnTo>
                  <a:lnTo>
                    <a:pt x="3418" y="2434"/>
                  </a:lnTo>
                  <a:lnTo>
                    <a:pt x="3414" y="2438"/>
                  </a:lnTo>
                  <a:lnTo>
                    <a:pt x="3412" y="2440"/>
                  </a:lnTo>
                  <a:lnTo>
                    <a:pt x="3408" y="2440"/>
                  </a:lnTo>
                  <a:lnTo>
                    <a:pt x="3406" y="2438"/>
                  </a:lnTo>
                  <a:lnTo>
                    <a:pt x="3404" y="2442"/>
                  </a:lnTo>
                  <a:lnTo>
                    <a:pt x="3400" y="2442"/>
                  </a:lnTo>
                  <a:lnTo>
                    <a:pt x="3398" y="2444"/>
                  </a:lnTo>
                  <a:lnTo>
                    <a:pt x="3398" y="2446"/>
                  </a:lnTo>
                  <a:lnTo>
                    <a:pt x="3371" y="2455"/>
                  </a:lnTo>
                  <a:lnTo>
                    <a:pt x="3341" y="2467"/>
                  </a:lnTo>
                  <a:lnTo>
                    <a:pt x="3310" y="2477"/>
                  </a:lnTo>
                  <a:lnTo>
                    <a:pt x="3271" y="2483"/>
                  </a:lnTo>
                  <a:lnTo>
                    <a:pt x="3228" y="2485"/>
                  </a:lnTo>
                  <a:lnTo>
                    <a:pt x="3185" y="2477"/>
                  </a:lnTo>
                  <a:lnTo>
                    <a:pt x="3144" y="2463"/>
                  </a:lnTo>
                  <a:lnTo>
                    <a:pt x="3107" y="2444"/>
                  </a:lnTo>
                  <a:lnTo>
                    <a:pt x="3075" y="2418"/>
                  </a:lnTo>
                  <a:lnTo>
                    <a:pt x="3062" y="2399"/>
                  </a:lnTo>
                  <a:lnTo>
                    <a:pt x="3064" y="2399"/>
                  </a:lnTo>
                  <a:lnTo>
                    <a:pt x="3066" y="2399"/>
                  </a:lnTo>
                  <a:lnTo>
                    <a:pt x="3064" y="2397"/>
                  </a:lnTo>
                  <a:lnTo>
                    <a:pt x="3062" y="2393"/>
                  </a:lnTo>
                  <a:lnTo>
                    <a:pt x="3060" y="2389"/>
                  </a:lnTo>
                  <a:lnTo>
                    <a:pt x="3060" y="2385"/>
                  </a:lnTo>
                  <a:lnTo>
                    <a:pt x="3056" y="2383"/>
                  </a:lnTo>
                  <a:lnTo>
                    <a:pt x="3058" y="2387"/>
                  </a:lnTo>
                  <a:lnTo>
                    <a:pt x="3058" y="2391"/>
                  </a:lnTo>
                  <a:lnTo>
                    <a:pt x="3060" y="2395"/>
                  </a:lnTo>
                  <a:lnTo>
                    <a:pt x="3060" y="2395"/>
                  </a:lnTo>
                  <a:lnTo>
                    <a:pt x="3054" y="2387"/>
                  </a:lnTo>
                  <a:lnTo>
                    <a:pt x="3054" y="2387"/>
                  </a:lnTo>
                  <a:lnTo>
                    <a:pt x="3052" y="2385"/>
                  </a:lnTo>
                  <a:lnTo>
                    <a:pt x="3052" y="2385"/>
                  </a:lnTo>
                  <a:lnTo>
                    <a:pt x="3050" y="2385"/>
                  </a:lnTo>
                  <a:lnTo>
                    <a:pt x="3048" y="2385"/>
                  </a:lnTo>
                  <a:lnTo>
                    <a:pt x="3048" y="2383"/>
                  </a:lnTo>
                  <a:lnTo>
                    <a:pt x="3048" y="2381"/>
                  </a:lnTo>
                  <a:lnTo>
                    <a:pt x="3046" y="2383"/>
                  </a:lnTo>
                  <a:lnTo>
                    <a:pt x="3044" y="2385"/>
                  </a:lnTo>
                  <a:lnTo>
                    <a:pt x="3042" y="2387"/>
                  </a:lnTo>
                  <a:lnTo>
                    <a:pt x="3040" y="2387"/>
                  </a:lnTo>
                  <a:lnTo>
                    <a:pt x="3038" y="2389"/>
                  </a:lnTo>
                  <a:lnTo>
                    <a:pt x="3034" y="2393"/>
                  </a:lnTo>
                  <a:lnTo>
                    <a:pt x="3036" y="2391"/>
                  </a:lnTo>
                  <a:lnTo>
                    <a:pt x="3036" y="2389"/>
                  </a:lnTo>
                  <a:lnTo>
                    <a:pt x="3036" y="2387"/>
                  </a:lnTo>
                  <a:lnTo>
                    <a:pt x="3034" y="2389"/>
                  </a:lnTo>
                  <a:lnTo>
                    <a:pt x="3032" y="2393"/>
                  </a:lnTo>
                  <a:lnTo>
                    <a:pt x="3032" y="2397"/>
                  </a:lnTo>
                  <a:lnTo>
                    <a:pt x="3030" y="2395"/>
                  </a:lnTo>
                  <a:lnTo>
                    <a:pt x="3029" y="2393"/>
                  </a:lnTo>
                  <a:lnTo>
                    <a:pt x="3029" y="2395"/>
                  </a:lnTo>
                  <a:lnTo>
                    <a:pt x="3027" y="2395"/>
                  </a:lnTo>
                  <a:lnTo>
                    <a:pt x="3027" y="2399"/>
                  </a:lnTo>
                  <a:lnTo>
                    <a:pt x="3027" y="2397"/>
                  </a:lnTo>
                  <a:lnTo>
                    <a:pt x="3025" y="2395"/>
                  </a:lnTo>
                  <a:lnTo>
                    <a:pt x="3025" y="2395"/>
                  </a:lnTo>
                  <a:lnTo>
                    <a:pt x="3023" y="2397"/>
                  </a:lnTo>
                  <a:lnTo>
                    <a:pt x="3023" y="2399"/>
                  </a:lnTo>
                  <a:lnTo>
                    <a:pt x="3021" y="2399"/>
                  </a:lnTo>
                  <a:lnTo>
                    <a:pt x="3021" y="2399"/>
                  </a:lnTo>
                  <a:lnTo>
                    <a:pt x="3019" y="2397"/>
                  </a:lnTo>
                  <a:lnTo>
                    <a:pt x="3017" y="2399"/>
                  </a:lnTo>
                  <a:lnTo>
                    <a:pt x="3017" y="2401"/>
                  </a:lnTo>
                  <a:lnTo>
                    <a:pt x="3015" y="2405"/>
                  </a:lnTo>
                  <a:lnTo>
                    <a:pt x="3013" y="2403"/>
                  </a:lnTo>
                  <a:lnTo>
                    <a:pt x="3011" y="2401"/>
                  </a:lnTo>
                  <a:lnTo>
                    <a:pt x="3009" y="2403"/>
                  </a:lnTo>
                  <a:lnTo>
                    <a:pt x="3007" y="2405"/>
                  </a:lnTo>
                  <a:lnTo>
                    <a:pt x="3005" y="2407"/>
                  </a:lnTo>
                  <a:lnTo>
                    <a:pt x="3001" y="2411"/>
                  </a:lnTo>
                  <a:lnTo>
                    <a:pt x="2999" y="2411"/>
                  </a:lnTo>
                  <a:lnTo>
                    <a:pt x="2997" y="2412"/>
                  </a:lnTo>
                  <a:lnTo>
                    <a:pt x="2995" y="2411"/>
                  </a:lnTo>
                  <a:lnTo>
                    <a:pt x="2966" y="2426"/>
                  </a:lnTo>
                  <a:lnTo>
                    <a:pt x="2927" y="2436"/>
                  </a:lnTo>
                  <a:lnTo>
                    <a:pt x="2884" y="2442"/>
                  </a:lnTo>
                  <a:lnTo>
                    <a:pt x="2839" y="2440"/>
                  </a:lnTo>
                  <a:lnTo>
                    <a:pt x="2800" y="2430"/>
                  </a:lnTo>
                  <a:lnTo>
                    <a:pt x="2763" y="2412"/>
                  </a:lnTo>
                  <a:lnTo>
                    <a:pt x="2727" y="2395"/>
                  </a:lnTo>
                  <a:lnTo>
                    <a:pt x="2696" y="2379"/>
                  </a:lnTo>
                  <a:lnTo>
                    <a:pt x="2686" y="2362"/>
                  </a:lnTo>
                  <a:lnTo>
                    <a:pt x="2682" y="2338"/>
                  </a:lnTo>
                  <a:lnTo>
                    <a:pt x="2680" y="2313"/>
                  </a:lnTo>
                  <a:lnTo>
                    <a:pt x="2682" y="2288"/>
                  </a:lnTo>
                  <a:lnTo>
                    <a:pt x="2684" y="2262"/>
                  </a:lnTo>
                  <a:lnTo>
                    <a:pt x="2684" y="2260"/>
                  </a:lnTo>
                  <a:lnTo>
                    <a:pt x="2684" y="2258"/>
                  </a:lnTo>
                  <a:lnTo>
                    <a:pt x="2684" y="2256"/>
                  </a:lnTo>
                  <a:lnTo>
                    <a:pt x="2684" y="2254"/>
                  </a:lnTo>
                  <a:lnTo>
                    <a:pt x="2682" y="2254"/>
                  </a:lnTo>
                  <a:lnTo>
                    <a:pt x="2679" y="2254"/>
                  </a:lnTo>
                  <a:lnTo>
                    <a:pt x="2679" y="2252"/>
                  </a:lnTo>
                  <a:lnTo>
                    <a:pt x="2680" y="2252"/>
                  </a:lnTo>
                  <a:lnTo>
                    <a:pt x="2682" y="2252"/>
                  </a:lnTo>
                  <a:lnTo>
                    <a:pt x="2682" y="2254"/>
                  </a:lnTo>
                  <a:lnTo>
                    <a:pt x="2684" y="2243"/>
                  </a:lnTo>
                  <a:lnTo>
                    <a:pt x="2686" y="2227"/>
                  </a:lnTo>
                  <a:lnTo>
                    <a:pt x="2690" y="2209"/>
                  </a:lnTo>
                  <a:lnTo>
                    <a:pt x="2692" y="2194"/>
                  </a:lnTo>
                  <a:lnTo>
                    <a:pt x="2692" y="2186"/>
                  </a:lnTo>
                  <a:lnTo>
                    <a:pt x="2694" y="2184"/>
                  </a:lnTo>
                  <a:lnTo>
                    <a:pt x="2696" y="2184"/>
                  </a:lnTo>
                  <a:lnTo>
                    <a:pt x="2698" y="2182"/>
                  </a:lnTo>
                  <a:lnTo>
                    <a:pt x="2700" y="2180"/>
                  </a:lnTo>
                  <a:lnTo>
                    <a:pt x="2698" y="2176"/>
                  </a:lnTo>
                  <a:lnTo>
                    <a:pt x="2696" y="2176"/>
                  </a:lnTo>
                  <a:lnTo>
                    <a:pt x="2698" y="2174"/>
                  </a:lnTo>
                  <a:lnTo>
                    <a:pt x="2700" y="2172"/>
                  </a:lnTo>
                  <a:lnTo>
                    <a:pt x="2702" y="2170"/>
                  </a:lnTo>
                  <a:lnTo>
                    <a:pt x="2702" y="2167"/>
                  </a:lnTo>
                  <a:lnTo>
                    <a:pt x="2702" y="2165"/>
                  </a:lnTo>
                  <a:lnTo>
                    <a:pt x="2700" y="2163"/>
                  </a:lnTo>
                  <a:lnTo>
                    <a:pt x="2698" y="2161"/>
                  </a:lnTo>
                  <a:lnTo>
                    <a:pt x="2700" y="2161"/>
                  </a:lnTo>
                  <a:lnTo>
                    <a:pt x="2704" y="2159"/>
                  </a:lnTo>
                  <a:lnTo>
                    <a:pt x="2706" y="2155"/>
                  </a:lnTo>
                  <a:lnTo>
                    <a:pt x="2708" y="2149"/>
                  </a:lnTo>
                  <a:lnTo>
                    <a:pt x="2710" y="2145"/>
                  </a:lnTo>
                  <a:lnTo>
                    <a:pt x="2710" y="2141"/>
                  </a:lnTo>
                  <a:lnTo>
                    <a:pt x="2710" y="2137"/>
                  </a:lnTo>
                  <a:lnTo>
                    <a:pt x="2706" y="2133"/>
                  </a:lnTo>
                  <a:lnTo>
                    <a:pt x="2708" y="2133"/>
                  </a:lnTo>
                  <a:lnTo>
                    <a:pt x="2712" y="2133"/>
                  </a:lnTo>
                  <a:lnTo>
                    <a:pt x="2714" y="2131"/>
                  </a:lnTo>
                  <a:lnTo>
                    <a:pt x="2714" y="2129"/>
                  </a:lnTo>
                  <a:lnTo>
                    <a:pt x="2716" y="2127"/>
                  </a:lnTo>
                  <a:lnTo>
                    <a:pt x="2714" y="2126"/>
                  </a:lnTo>
                  <a:lnTo>
                    <a:pt x="2712" y="2124"/>
                  </a:lnTo>
                  <a:lnTo>
                    <a:pt x="2718" y="2114"/>
                  </a:lnTo>
                  <a:lnTo>
                    <a:pt x="2725" y="2098"/>
                  </a:lnTo>
                  <a:lnTo>
                    <a:pt x="2731" y="2083"/>
                  </a:lnTo>
                  <a:lnTo>
                    <a:pt x="2739" y="2071"/>
                  </a:lnTo>
                  <a:lnTo>
                    <a:pt x="2741" y="2071"/>
                  </a:lnTo>
                  <a:lnTo>
                    <a:pt x="2743" y="2071"/>
                  </a:lnTo>
                  <a:lnTo>
                    <a:pt x="2745" y="2069"/>
                  </a:lnTo>
                  <a:lnTo>
                    <a:pt x="2745" y="2067"/>
                  </a:lnTo>
                  <a:lnTo>
                    <a:pt x="2745" y="2065"/>
                  </a:lnTo>
                  <a:lnTo>
                    <a:pt x="2745" y="2061"/>
                  </a:lnTo>
                  <a:lnTo>
                    <a:pt x="2747" y="2059"/>
                  </a:lnTo>
                  <a:lnTo>
                    <a:pt x="2747" y="2055"/>
                  </a:lnTo>
                  <a:lnTo>
                    <a:pt x="2749" y="2051"/>
                  </a:lnTo>
                  <a:lnTo>
                    <a:pt x="2753" y="2045"/>
                  </a:lnTo>
                  <a:lnTo>
                    <a:pt x="2657" y="2157"/>
                  </a:lnTo>
                  <a:lnTo>
                    <a:pt x="2557" y="2262"/>
                  </a:lnTo>
                  <a:lnTo>
                    <a:pt x="2456" y="2366"/>
                  </a:lnTo>
                  <a:lnTo>
                    <a:pt x="2450" y="2368"/>
                  </a:lnTo>
                  <a:lnTo>
                    <a:pt x="2446" y="2370"/>
                  </a:lnTo>
                  <a:lnTo>
                    <a:pt x="2444" y="2373"/>
                  </a:lnTo>
                  <a:lnTo>
                    <a:pt x="2440" y="2377"/>
                  </a:lnTo>
                  <a:lnTo>
                    <a:pt x="2438" y="2379"/>
                  </a:lnTo>
                  <a:lnTo>
                    <a:pt x="2434" y="2383"/>
                  </a:lnTo>
                  <a:lnTo>
                    <a:pt x="2428" y="2383"/>
                  </a:lnTo>
                  <a:lnTo>
                    <a:pt x="2428" y="2387"/>
                  </a:lnTo>
                  <a:lnTo>
                    <a:pt x="2428" y="2389"/>
                  </a:lnTo>
                  <a:lnTo>
                    <a:pt x="2426" y="2391"/>
                  </a:lnTo>
                  <a:lnTo>
                    <a:pt x="2426" y="2393"/>
                  </a:lnTo>
                  <a:lnTo>
                    <a:pt x="2426" y="2389"/>
                  </a:lnTo>
                  <a:lnTo>
                    <a:pt x="2424" y="2389"/>
                  </a:lnTo>
                  <a:lnTo>
                    <a:pt x="2422" y="2391"/>
                  </a:lnTo>
                  <a:lnTo>
                    <a:pt x="2420" y="2393"/>
                  </a:lnTo>
                  <a:lnTo>
                    <a:pt x="2419" y="2395"/>
                  </a:lnTo>
                  <a:lnTo>
                    <a:pt x="2419" y="2399"/>
                  </a:lnTo>
                  <a:lnTo>
                    <a:pt x="2417" y="2399"/>
                  </a:lnTo>
                  <a:lnTo>
                    <a:pt x="2417" y="2397"/>
                  </a:lnTo>
                  <a:lnTo>
                    <a:pt x="2417" y="2397"/>
                  </a:lnTo>
                  <a:lnTo>
                    <a:pt x="2419" y="2395"/>
                  </a:lnTo>
                  <a:lnTo>
                    <a:pt x="2403" y="2409"/>
                  </a:lnTo>
                  <a:lnTo>
                    <a:pt x="2389" y="2420"/>
                  </a:lnTo>
                  <a:lnTo>
                    <a:pt x="2377" y="2436"/>
                  </a:lnTo>
                  <a:lnTo>
                    <a:pt x="2374" y="2434"/>
                  </a:lnTo>
                  <a:lnTo>
                    <a:pt x="2372" y="2434"/>
                  </a:lnTo>
                  <a:lnTo>
                    <a:pt x="2370" y="2436"/>
                  </a:lnTo>
                  <a:lnTo>
                    <a:pt x="2366" y="2440"/>
                  </a:lnTo>
                  <a:lnTo>
                    <a:pt x="2364" y="2444"/>
                  </a:lnTo>
                  <a:lnTo>
                    <a:pt x="2362" y="2450"/>
                  </a:lnTo>
                  <a:lnTo>
                    <a:pt x="2362" y="2446"/>
                  </a:lnTo>
                  <a:lnTo>
                    <a:pt x="2360" y="2444"/>
                  </a:lnTo>
                  <a:lnTo>
                    <a:pt x="2358" y="2444"/>
                  </a:lnTo>
                  <a:lnTo>
                    <a:pt x="2356" y="2446"/>
                  </a:lnTo>
                  <a:lnTo>
                    <a:pt x="2354" y="2448"/>
                  </a:lnTo>
                  <a:lnTo>
                    <a:pt x="2352" y="2450"/>
                  </a:lnTo>
                  <a:lnTo>
                    <a:pt x="2350" y="2453"/>
                  </a:lnTo>
                  <a:lnTo>
                    <a:pt x="2350" y="2453"/>
                  </a:lnTo>
                  <a:lnTo>
                    <a:pt x="2348" y="2455"/>
                  </a:lnTo>
                  <a:lnTo>
                    <a:pt x="2340" y="2459"/>
                  </a:lnTo>
                  <a:lnTo>
                    <a:pt x="2332" y="2463"/>
                  </a:lnTo>
                  <a:lnTo>
                    <a:pt x="2325" y="2467"/>
                  </a:lnTo>
                  <a:lnTo>
                    <a:pt x="2321" y="2473"/>
                  </a:lnTo>
                  <a:lnTo>
                    <a:pt x="2321" y="2473"/>
                  </a:lnTo>
                  <a:lnTo>
                    <a:pt x="2321" y="2475"/>
                  </a:lnTo>
                  <a:lnTo>
                    <a:pt x="2321" y="2477"/>
                  </a:lnTo>
                  <a:lnTo>
                    <a:pt x="2321" y="2479"/>
                  </a:lnTo>
                  <a:lnTo>
                    <a:pt x="2319" y="2479"/>
                  </a:lnTo>
                  <a:lnTo>
                    <a:pt x="2319" y="2477"/>
                  </a:lnTo>
                  <a:lnTo>
                    <a:pt x="2319" y="2475"/>
                  </a:lnTo>
                  <a:lnTo>
                    <a:pt x="2319" y="2475"/>
                  </a:lnTo>
                  <a:lnTo>
                    <a:pt x="2315" y="2475"/>
                  </a:lnTo>
                  <a:lnTo>
                    <a:pt x="2311" y="2479"/>
                  </a:lnTo>
                  <a:lnTo>
                    <a:pt x="2305" y="2481"/>
                  </a:lnTo>
                  <a:lnTo>
                    <a:pt x="2301" y="2485"/>
                  </a:lnTo>
                  <a:lnTo>
                    <a:pt x="2297" y="2487"/>
                  </a:lnTo>
                  <a:lnTo>
                    <a:pt x="2293" y="2491"/>
                  </a:lnTo>
                  <a:lnTo>
                    <a:pt x="2293" y="2491"/>
                  </a:lnTo>
                  <a:lnTo>
                    <a:pt x="2293" y="2492"/>
                  </a:lnTo>
                  <a:lnTo>
                    <a:pt x="2291" y="2492"/>
                  </a:lnTo>
                  <a:lnTo>
                    <a:pt x="2289" y="2492"/>
                  </a:lnTo>
                  <a:lnTo>
                    <a:pt x="2288" y="2494"/>
                  </a:lnTo>
                  <a:lnTo>
                    <a:pt x="2288" y="2496"/>
                  </a:lnTo>
                  <a:lnTo>
                    <a:pt x="2288" y="2498"/>
                  </a:lnTo>
                  <a:lnTo>
                    <a:pt x="2288" y="2500"/>
                  </a:lnTo>
                  <a:lnTo>
                    <a:pt x="2288" y="2500"/>
                  </a:lnTo>
                  <a:lnTo>
                    <a:pt x="2286" y="2500"/>
                  </a:lnTo>
                  <a:lnTo>
                    <a:pt x="2286" y="2498"/>
                  </a:lnTo>
                  <a:lnTo>
                    <a:pt x="2286" y="2496"/>
                  </a:lnTo>
                  <a:lnTo>
                    <a:pt x="2286" y="2496"/>
                  </a:lnTo>
                  <a:lnTo>
                    <a:pt x="2282" y="2496"/>
                  </a:lnTo>
                  <a:lnTo>
                    <a:pt x="2278" y="2500"/>
                  </a:lnTo>
                  <a:lnTo>
                    <a:pt x="2274" y="2502"/>
                  </a:lnTo>
                  <a:lnTo>
                    <a:pt x="2270" y="2506"/>
                  </a:lnTo>
                  <a:lnTo>
                    <a:pt x="2266" y="2510"/>
                  </a:lnTo>
                  <a:lnTo>
                    <a:pt x="2262" y="2512"/>
                  </a:lnTo>
                  <a:lnTo>
                    <a:pt x="2260" y="2514"/>
                  </a:lnTo>
                  <a:lnTo>
                    <a:pt x="2258" y="2516"/>
                  </a:lnTo>
                  <a:lnTo>
                    <a:pt x="2256" y="2516"/>
                  </a:lnTo>
                  <a:lnTo>
                    <a:pt x="2254" y="2514"/>
                  </a:lnTo>
                  <a:lnTo>
                    <a:pt x="2252" y="2516"/>
                  </a:lnTo>
                  <a:lnTo>
                    <a:pt x="2250" y="2520"/>
                  </a:lnTo>
                  <a:lnTo>
                    <a:pt x="2250" y="2518"/>
                  </a:lnTo>
                  <a:lnTo>
                    <a:pt x="2248" y="2518"/>
                  </a:lnTo>
                  <a:lnTo>
                    <a:pt x="2246" y="2518"/>
                  </a:lnTo>
                  <a:lnTo>
                    <a:pt x="2244" y="2520"/>
                  </a:lnTo>
                  <a:lnTo>
                    <a:pt x="2243" y="2524"/>
                  </a:lnTo>
                  <a:lnTo>
                    <a:pt x="2241" y="2526"/>
                  </a:lnTo>
                  <a:lnTo>
                    <a:pt x="2241" y="2528"/>
                  </a:lnTo>
                  <a:lnTo>
                    <a:pt x="2239" y="2526"/>
                  </a:lnTo>
                  <a:lnTo>
                    <a:pt x="2239" y="2526"/>
                  </a:lnTo>
                  <a:lnTo>
                    <a:pt x="2237" y="2524"/>
                  </a:lnTo>
                  <a:lnTo>
                    <a:pt x="2237" y="2522"/>
                  </a:lnTo>
                  <a:lnTo>
                    <a:pt x="2235" y="2524"/>
                  </a:lnTo>
                  <a:lnTo>
                    <a:pt x="2233" y="2526"/>
                  </a:lnTo>
                  <a:lnTo>
                    <a:pt x="2231" y="2530"/>
                  </a:lnTo>
                  <a:lnTo>
                    <a:pt x="2229" y="2532"/>
                  </a:lnTo>
                  <a:lnTo>
                    <a:pt x="2201" y="2541"/>
                  </a:lnTo>
                  <a:lnTo>
                    <a:pt x="2168" y="2543"/>
                  </a:lnTo>
                  <a:lnTo>
                    <a:pt x="2135" y="2539"/>
                  </a:lnTo>
                  <a:lnTo>
                    <a:pt x="2100" y="2530"/>
                  </a:lnTo>
                  <a:lnTo>
                    <a:pt x="2067" y="2516"/>
                  </a:lnTo>
                  <a:lnTo>
                    <a:pt x="2039" y="2496"/>
                  </a:lnTo>
                  <a:lnTo>
                    <a:pt x="2018" y="2475"/>
                  </a:lnTo>
                  <a:lnTo>
                    <a:pt x="2020" y="2473"/>
                  </a:lnTo>
                  <a:lnTo>
                    <a:pt x="2022" y="2473"/>
                  </a:lnTo>
                  <a:lnTo>
                    <a:pt x="2022" y="2475"/>
                  </a:lnTo>
                  <a:lnTo>
                    <a:pt x="2024" y="2479"/>
                  </a:lnTo>
                  <a:lnTo>
                    <a:pt x="2026" y="2481"/>
                  </a:lnTo>
                  <a:lnTo>
                    <a:pt x="2027" y="2483"/>
                  </a:lnTo>
                  <a:lnTo>
                    <a:pt x="2029" y="2483"/>
                  </a:lnTo>
                  <a:lnTo>
                    <a:pt x="2020" y="2455"/>
                  </a:lnTo>
                  <a:lnTo>
                    <a:pt x="2018" y="2426"/>
                  </a:lnTo>
                  <a:lnTo>
                    <a:pt x="2022" y="2399"/>
                  </a:lnTo>
                  <a:lnTo>
                    <a:pt x="2027" y="2368"/>
                  </a:lnTo>
                  <a:lnTo>
                    <a:pt x="2033" y="2332"/>
                  </a:lnTo>
                  <a:lnTo>
                    <a:pt x="2033" y="2330"/>
                  </a:lnTo>
                  <a:lnTo>
                    <a:pt x="2031" y="2330"/>
                  </a:lnTo>
                  <a:lnTo>
                    <a:pt x="2029" y="2329"/>
                  </a:lnTo>
                  <a:lnTo>
                    <a:pt x="2031" y="2329"/>
                  </a:lnTo>
                  <a:lnTo>
                    <a:pt x="2033" y="2329"/>
                  </a:lnTo>
                  <a:lnTo>
                    <a:pt x="2035" y="2327"/>
                  </a:lnTo>
                  <a:lnTo>
                    <a:pt x="2037" y="2325"/>
                  </a:lnTo>
                  <a:lnTo>
                    <a:pt x="2037" y="2323"/>
                  </a:lnTo>
                  <a:lnTo>
                    <a:pt x="2037" y="2321"/>
                  </a:lnTo>
                  <a:lnTo>
                    <a:pt x="2033" y="2319"/>
                  </a:lnTo>
                  <a:lnTo>
                    <a:pt x="2035" y="2319"/>
                  </a:lnTo>
                  <a:lnTo>
                    <a:pt x="2039" y="2317"/>
                  </a:lnTo>
                  <a:lnTo>
                    <a:pt x="2041" y="2313"/>
                  </a:lnTo>
                  <a:lnTo>
                    <a:pt x="2043" y="2309"/>
                  </a:lnTo>
                  <a:lnTo>
                    <a:pt x="2045" y="2303"/>
                  </a:lnTo>
                  <a:lnTo>
                    <a:pt x="2045" y="2299"/>
                  </a:lnTo>
                  <a:lnTo>
                    <a:pt x="2045" y="2295"/>
                  </a:lnTo>
                  <a:lnTo>
                    <a:pt x="2041" y="2293"/>
                  </a:lnTo>
                  <a:lnTo>
                    <a:pt x="2043" y="2293"/>
                  </a:lnTo>
                  <a:lnTo>
                    <a:pt x="2047" y="2291"/>
                  </a:lnTo>
                  <a:lnTo>
                    <a:pt x="2049" y="2289"/>
                  </a:lnTo>
                  <a:lnTo>
                    <a:pt x="2049" y="2288"/>
                  </a:lnTo>
                  <a:lnTo>
                    <a:pt x="2051" y="2286"/>
                  </a:lnTo>
                  <a:lnTo>
                    <a:pt x="2049" y="2284"/>
                  </a:lnTo>
                  <a:lnTo>
                    <a:pt x="2047" y="2282"/>
                  </a:lnTo>
                  <a:lnTo>
                    <a:pt x="2049" y="2282"/>
                  </a:lnTo>
                  <a:lnTo>
                    <a:pt x="2051" y="2280"/>
                  </a:lnTo>
                  <a:lnTo>
                    <a:pt x="2053" y="2278"/>
                  </a:lnTo>
                  <a:lnTo>
                    <a:pt x="2053" y="2276"/>
                  </a:lnTo>
                  <a:lnTo>
                    <a:pt x="2055" y="2274"/>
                  </a:lnTo>
                  <a:lnTo>
                    <a:pt x="2053" y="2272"/>
                  </a:lnTo>
                  <a:lnTo>
                    <a:pt x="2051" y="2270"/>
                  </a:lnTo>
                  <a:lnTo>
                    <a:pt x="2063" y="2250"/>
                  </a:lnTo>
                  <a:lnTo>
                    <a:pt x="2070" y="2231"/>
                  </a:lnTo>
                  <a:lnTo>
                    <a:pt x="2078" y="2209"/>
                  </a:lnTo>
                  <a:lnTo>
                    <a:pt x="2090" y="2190"/>
                  </a:lnTo>
                  <a:lnTo>
                    <a:pt x="2088" y="2190"/>
                  </a:lnTo>
                  <a:lnTo>
                    <a:pt x="2088" y="2188"/>
                  </a:lnTo>
                  <a:lnTo>
                    <a:pt x="2086" y="2188"/>
                  </a:lnTo>
                  <a:lnTo>
                    <a:pt x="2096" y="2172"/>
                  </a:lnTo>
                  <a:lnTo>
                    <a:pt x="2100" y="2153"/>
                  </a:lnTo>
                  <a:lnTo>
                    <a:pt x="2074" y="2176"/>
                  </a:lnTo>
                  <a:lnTo>
                    <a:pt x="2053" y="2196"/>
                  </a:lnTo>
                  <a:lnTo>
                    <a:pt x="2031" y="2219"/>
                  </a:lnTo>
                  <a:lnTo>
                    <a:pt x="2029" y="2215"/>
                  </a:lnTo>
                  <a:lnTo>
                    <a:pt x="2027" y="2215"/>
                  </a:lnTo>
                  <a:lnTo>
                    <a:pt x="2024" y="2217"/>
                  </a:lnTo>
                  <a:lnTo>
                    <a:pt x="2022" y="2221"/>
                  </a:lnTo>
                  <a:lnTo>
                    <a:pt x="2020" y="2223"/>
                  </a:lnTo>
                  <a:lnTo>
                    <a:pt x="2016" y="2227"/>
                  </a:lnTo>
                  <a:lnTo>
                    <a:pt x="2016" y="2229"/>
                  </a:lnTo>
                  <a:lnTo>
                    <a:pt x="2014" y="2231"/>
                  </a:lnTo>
                  <a:lnTo>
                    <a:pt x="2014" y="2229"/>
                  </a:lnTo>
                  <a:lnTo>
                    <a:pt x="2008" y="2235"/>
                  </a:lnTo>
                  <a:lnTo>
                    <a:pt x="2000" y="2239"/>
                  </a:lnTo>
                  <a:lnTo>
                    <a:pt x="1994" y="2245"/>
                  </a:lnTo>
                  <a:lnTo>
                    <a:pt x="1988" y="2250"/>
                  </a:lnTo>
                  <a:lnTo>
                    <a:pt x="1983" y="2258"/>
                  </a:lnTo>
                  <a:lnTo>
                    <a:pt x="1981" y="2256"/>
                  </a:lnTo>
                  <a:lnTo>
                    <a:pt x="1979" y="2256"/>
                  </a:lnTo>
                  <a:lnTo>
                    <a:pt x="1977" y="2258"/>
                  </a:lnTo>
                  <a:lnTo>
                    <a:pt x="1973" y="2262"/>
                  </a:lnTo>
                  <a:lnTo>
                    <a:pt x="1971" y="2266"/>
                  </a:lnTo>
                  <a:lnTo>
                    <a:pt x="1969" y="2270"/>
                  </a:lnTo>
                  <a:lnTo>
                    <a:pt x="1967" y="2268"/>
                  </a:lnTo>
                  <a:lnTo>
                    <a:pt x="1965" y="2268"/>
                  </a:lnTo>
                  <a:lnTo>
                    <a:pt x="1963" y="2270"/>
                  </a:lnTo>
                  <a:lnTo>
                    <a:pt x="1959" y="2272"/>
                  </a:lnTo>
                  <a:lnTo>
                    <a:pt x="1955" y="2274"/>
                  </a:lnTo>
                  <a:lnTo>
                    <a:pt x="1951" y="2278"/>
                  </a:lnTo>
                  <a:lnTo>
                    <a:pt x="1947" y="2282"/>
                  </a:lnTo>
                  <a:lnTo>
                    <a:pt x="1945" y="2284"/>
                  </a:lnTo>
                  <a:lnTo>
                    <a:pt x="1941" y="2286"/>
                  </a:lnTo>
                  <a:lnTo>
                    <a:pt x="1939" y="2288"/>
                  </a:lnTo>
                  <a:lnTo>
                    <a:pt x="1934" y="2291"/>
                  </a:lnTo>
                  <a:lnTo>
                    <a:pt x="1930" y="2293"/>
                  </a:lnTo>
                  <a:lnTo>
                    <a:pt x="1926" y="2295"/>
                  </a:lnTo>
                  <a:lnTo>
                    <a:pt x="1922" y="2297"/>
                  </a:lnTo>
                  <a:lnTo>
                    <a:pt x="1920" y="2299"/>
                  </a:lnTo>
                  <a:lnTo>
                    <a:pt x="1918" y="2301"/>
                  </a:lnTo>
                  <a:lnTo>
                    <a:pt x="1918" y="2301"/>
                  </a:lnTo>
                  <a:lnTo>
                    <a:pt x="1916" y="2301"/>
                  </a:lnTo>
                  <a:lnTo>
                    <a:pt x="1914" y="2303"/>
                  </a:lnTo>
                  <a:lnTo>
                    <a:pt x="1914" y="2305"/>
                  </a:lnTo>
                  <a:lnTo>
                    <a:pt x="1912" y="2309"/>
                  </a:lnTo>
                  <a:lnTo>
                    <a:pt x="1912" y="2311"/>
                  </a:lnTo>
                  <a:lnTo>
                    <a:pt x="1912" y="2313"/>
                  </a:lnTo>
                  <a:lnTo>
                    <a:pt x="1910" y="2309"/>
                  </a:lnTo>
                  <a:lnTo>
                    <a:pt x="1910" y="2309"/>
                  </a:lnTo>
                  <a:lnTo>
                    <a:pt x="1908" y="2309"/>
                  </a:lnTo>
                  <a:lnTo>
                    <a:pt x="1906" y="2311"/>
                  </a:lnTo>
                  <a:lnTo>
                    <a:pt x="1904" y="2313"/>
                  </a:lnTo>
                  <a:lnTo>
                    <a:pt x="1902" y="2315"/>
                  </a:lnTo>
                  <a:lnTo>
                    <a:pt x="1900" y="2317"/>
                  </a:lnTo>
                  <a:lnTo>
                    <a:pt x="1898" y="2319"/>
                  </a:lnTo>
                  <a:lnTo>
                    <a:pt x="1877" y="2332"/>
                  </a:lnTo>
                  <a:lnTo>
                    <a:pt x="1852" y="2348"/>
                  </a:lnTo>
                  <a:lnTo>
                    <a:pt x="1830" y="2362"/>
                  </a:lnTo>
                  <a:lnTo>
                    <a:pt x="1826" y="2364"/>
                  </a:lnTo>
                  <a:lnTo>
                    <a:pt x="1822" y="2366"/>
                  </a:lnTo>
                  <a:lnTo>
                    <a:pt x="1818" y="2370"/>
                  </a:lnTo>
                  <a:lnTo>
                    <a:pt x="1814" y="2371"/>
                  </a:lnTo>
                  <a:lnTo>
                    <a:pt x="1810" y="2375"/>
                  </a:lnTo>
                  <a:lnTo>
                    <a:pt x="1805" y="2379"/>
                  </a:lnTo>
                  <a:lnTo>
                    <a:pt x="1807" y="2377"/>
                  </a:lnTo>
                  <a:lnTo>
                    <a:pt x="1807" y="2377"/>
                  </a:lnTo>
                  <a:lnTo>
                    <a:pt x="1807" y="2375"/>
                  </a:lnTo>
                  <a:lnTo>
                    <a:pt x="1791" y="2385"/>
                  </a:lnTo>
                  <a:lnTo>
                    <a:pt x="1777" y="2395"/>
                  </a:lnTo>
                  <a:lnTo>
                    <a:pt x="1771" y="2401"/>
                  </a:lnTo>
                  <a:lnTo>
                    <a:pt x="1767" y="2403"/>
                  </a:lnTo>
                  <a:lnTo>
                    <a:pt x="1764" y="2405"/>
                  </a:lnTo>
                  <a:lnTo>
                    <a:pt x="1760" y="2405"/>
                  </a:lnTo>
                  <a:lnTo>
                    <a:pt x="1756" y="2407"/>
                  </a:lnTo>
                  <a:lnTo>
                    <a:pt x="1754" y="2409"/>
                  </a:lnTo>
                  <a:lnTo>
                    <a:pt x="1754" y="2414"/>
                  </a:lnTo>
                  <a:lnTo>
                    <a:pt x="1744" y="2414"/>
                  </a:lnTo>
                  <a:lnTo>
                    <a:pt x="1732" y="2420"/>
                  </a:lnTo>
                  <a:lnTo>
                    <a:pt x="1722" y="2428"/>
                  </a:lnTo>
                  <a:lnTo>
                    <a:pt x="1717" y="2436"/>
                  </a:lnTo>
                  <a:lnTo>
                    <a:pt x="1703" y="2438"/>
                  </a:lnTo>
                  <a:lnTo>
                    <a:pt x="1693" y="2444"/>
                  </a:lnTo>
                  <a:lnTo>
                    <a:pt x="1685" y="2451"/>
                  </a:lnTo>
                  <a:lnTo>
                    <a:pt x="1678" y="2453"/>
                  </a:lnTo>
                  <a:lnTo>
                    <a:pt x="1674" y="2453"/>
                  </a:lnTo>
                  <a:lnTo>
                    <a:pt x="1672" y="2455"/>
                  </a:lnTo>
                  <a:lnTo>
                    <a:pt x="1670" y="2459"/>
                  </a:lnTo>
                  <a:lnTo>
                    <a:pt x="1668" y="2461"/>
                  </a:lnTo>
                  <a:lnTo>
                    <a:pt x="1666" y="2463"/>
                  </a:lnTo>
                  <a:lnTo>
                    <a:pt x="1666" y="2463"/>
                  </a:lnTo>
                  <a:lnTo>
                    <a:pt x="1664" y="2461"/>
                  </a:lnTo>
                  <a:lnTo>
                    <a:pt x="1660" y="2463"/>
                  </a:lnTo>
                  <a:lnTo>
                    <a:pt x="1658" y="2465"/>
                  </a:lnTo>
                  <a:lnTo>
                    <a:pt x="1654" y="2469"/>
                  </a:lnTo>
                  <a:lnTo>
                    <a:pt x="1650" y="2471"/>
                  </a:lnTo>
                  <a:lnTo>
                    <a:pt x="1648" y="2475"/>
                  </a:lnTo>
                  <a:lnTo>
                    <a:pt x="1648" y="2471"/>
                  </a:lnTo>
                  <a:lnTo>
                    <a:pt x="1646" y="2471"/>
                  </a:lnTo>
                  <a:lnTo>
                    <a:pt x="1644" y="2471"/>
                  </a:lnTo>
                  <a:lnTo>
                    <a:pt x="1642" y="2473"/>
                  </a:lnTo>
                  <a:lnTo>
                    <a:pt x="1640" y="2475"/>
                  </a:lnTo>
                  <a:lnTo>
                    <a:pt x="1638" y="2477"/>
                  </a:lnTo>
                  <a:lnTo>
                    <a:pt x="1634" y="2479"/>
                  </a:lnTo>
                  <a:lnTo>
                    <a:pt x="1633" y="2481"/>
                  </a:lnTo>
                  <a:lnTo>
                    <a:pt x="1631" y="2481"/>
                  </a:lnTo>
                  <a:lnTo>
                    <a:pt x="1629" y="2479"/>
                  </a:lnTo>
                  <a:lnTo>
                    <a:pt x="1629" y="2479"/>
                  </a:lnTo>
                  <a:lnTo>
                    <a:pt x="1627" y="2481"/>
                  </a:lnTo>
                  <a:lnTo>
                    <a:pt x="1627" y="2483"/>
                  </a:lnTo>
                  <a:lnTo>
                    <a:pt x="1627" y="2485"/>
                  </a:lnTo>
                  <a:lnTo>
                    <a:pt x="1627" y="2485"/>
                  </a:lnTo>
                  <a:lnTo>
                    <a:pt x="1625" y="2487"/>
                  </a:lnTo>
                  <a:lnTo>
                    <a:pt x="1623" y="2485"/>
                  </a:lnTo>
                  <a:lnTo>
                    <a:pt x="1623" y="2485"/>
                  </a:lnTo>
                  <a:lnTo>
                    <a:pt x="1625" y="2483"/>
                  </a:lnTo>
                  <a:lnTo>
                    <a:pt x="1625" y="2481"/>
                  </a:lnTo>
                  <a:lnTo>
                    <a:pt x="1621" y="2483"/>
                  </a:lnTo>
                  <a:lnTo>
                    <a:pt x="1619" y="2487"/>
                  </a:lnTo>
                  <a:lnTo>
                    <a:pt x="1615" y="2489"/>
                  </a:lnTo>
                  <a:lnTo>
                    <a:pt x="1611" y="2491"/>
                  </a:lnTo>
                  <a:lnTo>
                    <a:pt x="1609" y="2492"/>
                  </a:lnTo>
                  <a:lnTo>
                    <a:pt x="1607" y="2491"/>
                  </a:lnTo>
                  <a:lnTo>
                    <a:pt x="1601" y="2494"/>
                  </a:lnTo>
                  <a:lnTo>
                    <a:pt x="1595" y="2498"/>
                  </a:lnTo>
                  <a:lnTo>
                    <a:pt x="1590" y="2502"/>
                  </a:lnTo>
                  <a:lnTo>
                    <a:pt x="1582" y="2508"/>
                  </a:lnTo>
                  <a:lnTo>
                    <a:pt x="1580" y="2506"/>
                  </a:lnTo>
                  <a:lnTo>
                    <a:pt x="1580" y="2506"/>
                  </a:lnTo>
                  <a:lnTo>
                    <a:pt x="1580" y="2504"/>
                  </a:lnTo>
                  <a:lnTo>
                    <a:pt x="1580" y="2502"/>
                  </a:lnTo>
                  <a:lnTo>
                    <a:pt x="1574" y="2506"/>
                  </a:lnTo>
                  <a:lnTo>
                    <a:pt x="1570" y="2510"/>
                  </a:lnTo>
                  <a:lnTo>
                    <a:pt x="1564" y="2514"/>
                  </a:lnTo>
                  <a:lnTo>
                    <a:pt x="1560" y="2516"/>
                  </a:lnTo>
                  <a:lnTo>
                    <a:pt x="1539" y="2524"/>
                  </a:lnTo>
                  <a:lnTo>
                    <a:pt x="1513" y="2530"/>
                  </a:lnTo>
                  <a:lnTo>
                    <a:pt x="1488" y="2530"/>
                  </a:lnTo>
                  <a:lnTo>
                    <a:pt x="1484" y="2528"/>
                  </a:lnTo>
                  <a:lnTo>
                    <a:pt x="1480" y="2526"/>
                  </a:lnTo>
                  <a:lnTo>
                    <a:pt x="1476" y="2522"/>
                  </a:lnTo>
                  <a:lnTo>
                    <a:pt x="1472" y="2520"/>
                  </a:lnTo>
                  <a:lnTo>
                    <a:pt x="1466" y="2518"/>
                  </a:lnTo>
                  <a:lnTo>
                    <a:pt x="1460" y="2518"/>
                  </a:lnTo>
                  <a:lnTo>
                    <a:pt x="1455" y="2520"/>
                  </a:lnTo>
                  <a:lnTo>
                    <a:pt x="1451" y="2524"/>
                  </a:lnTo>
                  <a:lnTo>
                    <a:pt x="1445" y="2526"/>
                  </a:lnTo>
                  <a:lnTo>
                    <a:pt x="1439" y="2530"/>
                  </a:lnTo>
                  <a:lnTo>
                    <a:pt x="1400" y="2537"/>
                  </a:lnTo>
                  <a:lnTo>
                    <a:pt x="1357" y="2543"/>
                  </a:lnTo>
                  <a:lnTo>
                    <a:pt x="1316" y="2541"/>
                  </a:lnTo>
                  <a:lnTo>
                    <a:pt x="1279" y="2533"/>
                  </a:lnTo>
                  <a:lnTo>
                    <a:pt x="1240" y="2520"/>
                  </a:lnTo>
                  <a:lnTo>
                    <a:pt x="1202" y="2502"/>
                  </a:lnTo>
                  <a:lnTo>
                    <a:pt x="1167" y="2477"/>
                  </a:lnTo>
                  <a:lnTo>
                    <a:pt x="1140" y="2450"/>
                  </a:lnTo>
                  <a:lnTo>
                    <a:pt x="1118" y="2420"/>
                  </a:lnTo>
                  <a:lnTo>
                    <a:pt x="1109" y="2387"/>
                  </a:lnTo>
                  <a:lnTo>
                    <a:pt x="1114" y="2395"/>
                  </a:lnTo>
                  <a:lnTo>
                    <a:pt x="1120" y="2407"/>
                  </a:lnTo>
                  <a:lnTo>
                    <a:pt x="1124" y="2420"/>
                  </a:lnTo>
                  <a:lnTo>
                    <a:pt x="1132" y="2432"/>
                  </a:lnTo>
                  <a:lnTo>
                    <a:pt x="1114" y="2385"/>
                  </a:lnTo>
                  <a:lnTo>
                    <a:pt x="1107" y="2336"/>
                  </a:lnTo>
                  <a:lnTo>
                    <a:pt x="1105" y="2286"/>
                  </a:lnTo>
                  <a:lnTo>
                    <a:pt x="1107" y="2233"/>
                  </a:lnTo>
                  <a:lnTo>
                    <a:pt x="1112" y="2178"/>
                  </a:lnTo>
                  <a:lnTo>
                    <a:pt x="1058" y="2256"/>
                  </a:lnTo>
                  <a:lnTo>
                    <a:pt x="997" y="2334"/>
                  </a:lnTo>
                  <a:lnTo>
                    <a:pt x="935" y="2409"/>
                  </a:lnTo>
                  <a:lnTo>
                    <a:pt x="868" y="2479"/>
                  </a:lnTo>
                  <a:lnTo>
                    <a:pt x="804" y="2539"/>
                  </a:lnTo>
                  <a:lnTo>
                    <a:pt x="802" y="2539"/>
                  </a:lnTo>
                  <a:lnTo>
                    <a:pt x="804" y="2537"/>
                  </a:lnTo>
                  <a:lnTo>
                    <a:pt x="804" y="2537"/>
                  </a:lnTo>
                  <a:lnTo>
                    <a:pt x="804" y="2535"/>
                  </a:lnTo>
                  <a:lnTo>
                    <a:pt x="800" y="2541"/>
                  </a:lnTo>
                  <a:lnTo>
                    <a:pt x="794" y="2545"/>
                  </a:lnTo>
                  <a:lnTo>
                    <a:pt x="790" y="2547"/>
                  </a:lnTo>
                  <a:lnTo>
                    <a:pt x="786" y="2551"/>
                  </a:lnTo>
                  <a:lnTo>
                    <a:pt x="784" y="2553"/>
                  </a:lnTo>
                  <a:lnTo>
                    <a:pt x="780" y="2559"/>
                  </a:lnTo>
                  <a:lnTo>
                    <a:pt x="778" y="2559"/>
                  </a:lnTo>
                  <a:lnTo>
                    <a:pt x="778" y="2557"/>
                  </a:lnTo>
                  <a:lnTo>
                    <a:pt x="780" y="2557"/>
                  </a:lnTo>
                  <a:lnTo>
                    <a:pt x="780" y="2555"/>
                  </a:lnTo>
                  <a:lnTo>
                    <a:pt x="770" y="2565"/>
                  </a:lnTo>
                  <a:lnTo>
                    <a:pt x="759" y="2573"/>
                  </a:lnTo>
                  <a:lnTo>
                    <a:pt x="749" y="2580"/>
                  </a:lnTo>
                  <a:lnTo>
                    <a:pt x="743" y="2590"/>
                  </a:lnTo>
                  <a:lnTo>
                    <a:pt x="743" y="2586"/>
                  </a:lnTo>
                  <a:lnTo>
                    <a:pt x="741" y="2586"/>
                  </a:lnTo>
                  <a:lnTo>
                    <a:pt x="739" y="2586"/>
                  </a:lnTo>
                  <a:lnTo>
                    <a:pt x="737" y="2588"/>
                  </a:lnTo>
                  <a:lnTo>
                    <a:pt x="735" y="2590"/>
                  </a:lnTo>
                  <a:lnTo>
                    <a:pt x="733" y="2594"/>
                  </a:lnTo>
                  <a:lnTo>
                    <a:pt x="731" y="2596"/>
                  </a:lnTo>
                  <a:lnTo>
                    <a:pt x="729" y="2596"/>
                  </a:lnTo>
                  <a:lnTo>
                    <a:pt x="708" y="2610"/>
                  </a:lnTo>
                  <a:lnTo>
                    <a:pt x="682" y="2625"/>
                  </a:lnTo>
                  <a:lnTo>
                    <a:pt x="661" y="2639"/>
                  </a:lnTo>
                  <a:lnTo>
                    <a:pt x="659" y="2643"/>
                  </a:lnTo>
                  <a:lnTo>
                    <a:pt x="659" y="2647"/>
                  </a:lnTo>
                  <a:lnTo>
                    <a:pt x="657" y="2643"/>
                  </a:lnTo>
                  <a:lnTo>
                    <a:pt x="655" y="2643"/>
                  </a:lnTo>
                  <a:lnTo>
                    <a:pt x="655" y="2643"/>
                  </a:lnTo>
                  <a:lnTo>
                    <a:pt x="655" y="2645"/>
                  </a:lnTo>
                  <a:lnTo>
                    <a:pt x="653" y="2647"/>
                  </a:lnTo>
                  <a:lnTo>
                    <a:pt x="653" y="2647"/>
                  </a:lnTo>
                  <a:lnTo>
                    <a:pt x="649" y="2649"/>
                  </a:lnTo>
                  <a:lnTo>
                    <a:pt x="651" y="2647"/>
                  </a:lnTo>
                  <a:lnTo>
                    <a:pt x="651" y="2645"/>
                  </a:lnTo>
                  <a:lnTo>
                    <a:pt x="651" y="2645"/>
                  </a:lnTo>
                  <a:lnTo>
                    <a:pt x="647" y="2647"/>
                  </a:lnTo>
                  <a:lnTo>
                    <a:pt x="641" y="2651"/>
                  </a:lnTo>
                  <a:lnTo>
                    <a:pt x="637" y="2653"/>
                  </a:lnTo>
                  <a:lnTo>
                    <a:pt x="635" y="2656"/>
                  </a:lnTo>
                  <a:lnTo>
                    <a:pt x="632" y="2658"/>
                  </a:lnTo>
                  <a:lnTo>
                    <a:pt x="630" y="2658"/>
                  </a:lnTo>
                  <a:lnTo>
                    <a:pt x="628" y="2656"/>
                  </a:lnTo>
                  <a:lnTo>
                    <a:pt x="626" y="2658"/>
                  </a:lnTo>
                  <a:lnTo>
                    <a:pt x="624" y="2660"/>
                  </a:lnTo>
                  <a:lnTo>
                    <a:pt x="624" y="2666"/>
                  </a:lnTo>
                  <a:lnTo>
                    <a:pt x="620" y="2664"/>
                  </a:lnTo>
                  <a:lnTo>
                    <a:pt x="616" y="2666"/>
                  </a:lnTo>
                  <a:lnTo>
                    <a:pt x="612" y="2668"/>
                  </a:lnTo>
                  <a:lnTo>
                    <a:pt x="608" y="2670"/>
                  </a:lnTo>
                  <a:lnTo>
                    <a:pt x="604" y="2672"/>
                  </a:lnTo>
                  <a:lnTo>
                    <a:pt x="600" y="2674"/>
                  </a:lnTo>
                  <a:lnTo>
                    <a:pt x="596" y="2676"/>
                  </a:lnTo>
                  <a:lnTo>
                    <a:pt x="592" y="2674"/>
                  </a:lnTo>
                  <a:lnTo>
                    <a:pt x="565" y="2688"/>
                  </a:lnTo>
                  <a:lnTo>
                    <a:pt x="530" y="2699"/>
                  </a:lnTo>
                  <a:lnTo>
                    <a:pt x="489" y="2705"/>
                  </a:lnTo>
                  <a:lnTo>
                    <a:pt x="446" y="2705"/>
                  </a:lnTo>
                  <a:lnTo>
                    <a:pt x="399" y="2694"/>
                  </a:lnTo>
                  <a:lnTo>
                    <a:pt x="354" y="2674"/>
                  </a:lnTo>
                  <a:lnTo>
                    <a:pt x="313" y="2649"/>
                  </a:lnTo>
                  <a:lnTo>
                    <a:pt x="278" y="2615"/>
                  </a:lnTo>
                  <a:lnTo>
                    <a:pt x="250" y="2578"/>
                  </a:lnTo>
                  <a:lnTo>
                    <a:pt x="233" y="2535"/>
                  </a:lnTo>
                  <a:lnTo>
                    <a:pt x="240" y="2545"/>
                  </a:lnTo>
                  <a:lnTo>
                    <a:pt x="246" y="2559"/>
                  </a:lnTo>
                  <a:lnTo>
                    <a:pt x="252" y="2576"/>
                  </a:lnTo>
                  <a:lnTo>
                    <a:pt x="260" y="2590"/>
                  </a:lnTo>
                  <a:lnTo>
                    <a:pt x="240" y="2537"/>
                  </a:lnTo>
                  <a:lnTo>
                    <a:pt x="227" y="2481"/>
                  </a:lnTo>
                  <a:lnTo>
                    <a:pt x="217" y="2420"/>
                  </a:lnTo>
                  <a:lnTo>
                    <a:pt x="211" y="2356"/>
                  </a:lnTo>
                  <a:lnTo>
                    <a:pt x="211" y="2289"/>
                  </a:lnTo>
                  <a:lnTo>
                    <a:pt x="211" y="2223"/>
                  </a:lnTo>
                  <a:lnTo>
                    <a:pt x="215" y="2157"/>
                  </a:lnTo>
                  <a:lnTo>
                    <a:pt x="219" y="2090"/>
                  </a:lnTo>
                  <a:lnTo>
                    <a:pt x="235" y="1934"/>
                  </a:lnTo>
                  <a:lnTo>
                    <a:pt x="254" y="1778"/>
                  </a:lnTo>
                  <a:lnTo>
                    <a:pt x="278" y="1626"/>
                  </a:lnTo>
                  <a:lnTo>
                    <a:pt x="307" y="1479"/>
                  </a:lnTo>
                  <a:lnTo>
                    <a:pt x="305" y="1479"/>
                  </a:lnTo>
                  <a:lnTo>
                    <a:pt x="303" y="1481"/>
                  </a:lnTo>
                  <a:lnTo>
                    <a:pt x="301" y="1483"/>
                  </a:lnTo>
                  <a:lnTo>
                    <a:pt x="299" y="1479"/>
                  </a:lnTo>
                  <a:lnTo>
                    <a:pt x="293" y="1479"/>
                  </a:lnTo>
                  <a:lnTo>
                    <a:pt x="282" y="1479"/>
                  </a:lnTo>
                  <a:lnTo>
                    <a:pt x="270" y="1479"/>
                  </a:lnTo>
                  <a:lnTo>
                    <a:pt x="256" y="1479"/>
                  </a:lnTo>
                  <a:lnTo>
                    <a:pt x="221" y="1477"/>
                  </a:lnTo>
                  <a:lnTo>
                    <a:pt x="182" y="1476"/>
                  </a:lnTo>
                  <a:lnTo>
                    <a:pt x="141" y="1470"/>
                  </a:lnTo>
                  <a:lnTo>
                    <a:pt x="102" y="1464"/>
                  </a:lnTo>
                  <a:lnTo>
                    <a:pt x="65" y="1454"/>
                  </a:lnTo>
                  <a:lnTo>
                    <a:pt x="29" y="1438"/>
                  </a:lnTo>
                  <a:lnTo>
                    <a:pt x="0" y="1421"/>
                  </a:lnTo>
                  <a:lnTo>
                    <a:pt x="6" y="1421"/>
                  </a:lnTo>
                  <a:lnTo>
                    <a:pt x="12" y="1419"/>
                  </a:lnTo>
                  <a:lnTo>
                    <a:pt x="20" y="1419"/>
                  </a:lnTo>
                  <a:lnTo>
                    <a:pt x="25" y="1421"/>
                  </a:lnTo>
                  <a:lnTo>
                    <a:pt x="23" y="1419"/>
                  </a:lnTo>
                  <a:lnTo>
                    <a:pt x="20" y="1415"/>
                  </a:lnTo>
                  <a:lnTo>
                    <a:pt x="18" y="1413"/>
                  </a:lnTo>
                  <a:lnTo>
                    <a:pt x="14" y="1411"/>
                  </a:lnTo>
                  <a:lnTo>
                    <a:pt x="14" y="1407"/>
                  </a:lnTo>
                  <a:lnTo>
                    <a:pt x="14" y="1407"/>
                  </a:lnTo>
                  <a:lnTo>
                    <a:pt x="16" y="1405"/>
                  </a:lnTo>
                  <a:lnTo>
                    <a:pt x="16" y="1403"/>
                  </a:lnTo>
                  <a:lnTo>
                    <a:pt x="23" y="1405"/>
                  </a:lnTo>
                  <a:lnTo>
                    <a:pt x="29" y="1407"/>
                  </a:lnTo>
                  <a:lnTo>
                    <a:pt x="37" y="1409"/>
                  </a:lnTo>
                  <a:lnTo>
                    <a:pt x="37" y="1407"/>
                  </a:lnTo>
                  <a:lnTo>
                    <a:pt x="35" y="1405"/>
                  </a:lnTo>
                  <a:lnTo>
                    <a:pt x="33" y="1403"/>
                  </a:lnTo>
                  <a:lnTo>
                    <a:pt x="31" y="1403"/>
                  </a:lnTo>
                  <a:lnTo>
                    <a:pt x="29" y="1401"/>
                  </a:lnTo>
                  <a:lnTo>
                    <a:pt x="27" y="1397"/>
                  </a:lnTo>
                  <a:lnTo>
                    <a:pt x="27" y="1396"/>
                  </a:lnTo>
                  <a:lnTo>
                    <a:pt x="33" y="1394"/>
                  </a:lnTo>
                  <a:lnTo>
                    <a:pt x="37" y="1396"/>
                  </a:lnTo>
                  <a:lnTo>
                    <a:pt x="41" y="1397"/>
                  </a:lnTo>
                  <a:lnTo>
                    <a:pt x="43" y="1399"/>
                  </a:lnTo>
                  <a:lnTo>
                    <a:pt x="41" y="1396"/>
                  </a:lnTo>
                  <a:lnTo>
                    <a:pt x="39" y="1394"/>
                  </a:lnTo>
                  <a:lnTo>
                    <a:pt x="35" y="1392"/>
                  </a:lnTo>
                  <a:lnTo>
                    <a:pt x="31" y="1390"/>
                  </a:lnTo>
                  <a:lnTo>
                    <a:pt x="27" y="1388"/>
                  </a:lnTo>
                  <a:lnTo>
                    <a:pt x="61" y="1392"/>
                  </a:lnTo>
                  <a:lnTo>
                    <a:pt x="94" y="1397"/>
                  </a:lnTo>
                  <a:lnTo>
                    <a:pt x="131" y="1401"/>
                  </a:lnTo>
                  <a:lnTo>
                    <a:pt x="225" y="1405"/>
                  </a:lnTo>
                  <a:lnTo>
                    <a:pt x="321" y="1405"/>
                  </a:lnTo>
                  <a:lnTo>
                    <a:pt x="332" y="1370"/>
                  </a:lnTo>
                  <a:lnTo>
                    <a:pt x="342" y="1333"/>
                  </a:lnTo>
                  <a:lnTo>
                    <a:pt x="352" y="1298"/>
                  </a:lnTo>
                  <a:lnTo>
                    <a:pt x="352" y="1294"/>
                  </a:lnTo>
                  <a:lnTo>
                    <a:pt x="350" y="1292"/>
                  </a:lnTo>
                  <a:lnTo>
                    <a:pt x="348" y="1290"/>
                  </a:lnTo>
                  <a:lnTo>
                    <a:pt x="352" y="1288"/>
                  </a:lnTo>
                  <a:lnTo>
                    <a:pt x="354" y="1286"/>
                  </a:lnTo>
                  <a:lnTo>
                    <a:pt x="356" y="1282"/>
                  </a:lnTo>
                  <a:lnTo>
                    <a:pt x="358" y="1278"/>
                  </a:lnTo>
                  <a:lnTo>
                    <a:pt x="360" y="1273"/>
                  </a:lnTo>
                  <a:lnTo>
                    <a:pt x="360" y="1269"/>
                  </a:lnTo>
                  <a:lnTo>
                    <a:pt x="358" y="1265"/>
                  </a:lnTo>
                  <a:lnTo>
                    <a:pt x="358" y="1261"/>
                  </a:lnTo>
                  <a:lnTo>
                    <a:pt x="354" y="1261"/>
                  </a:lnTo>
                  <a:lnTo>
                    <a:pt x="360" y="1255"/>
                  </a:lnTo>
                  <a:lnTo>
                    <a:pt x="366" y="1243"/>
                  </a:lnTo>
                  <a:lnTo>
                    <a:pt x="371" y="1230"/>
                  </a:lnTo>
                  <a:lnTo>
                    <a:pt x="373" y="1216"/>
                  </a:lnTo>
                  <a:lnTo>
                    <a:pt x="370" y="1208"/>
                  </a:lnTo>
                  <a:lnTo>
                    <a:pt x="377" y="1198"/>
                  </a:lnTo>
                  <a:lnTo>
                    <a:pt x="385" y="1181"/>
                  </a:lnTo>
                  <a:lnTo>
                    <a:pt x="391" y="1161"/>
                  </a:lnTo>
                  <a:lnTo>
                    <a:pt x="395" y="1140"/>
                  </a:lnTo>
                  <a:lnTo>
                    <a:pt x="397" y="1122"/>
                  </a:lnTo>
                  <a:lnTo>
                    <a:pt x="399" y="1122"/>
                  </a:lnTo>
                  <a:lnTo>
                    <a:pt x="401" y="1120"/>
                  </a:lnTo>
                  <a:lnTo>
                    <a:pt x="403" y="1118"/>
                  </a:lnTo>
                  <a:lnTo>
                    <a:pt x="405" y="1114"/>
                  </a:lnTo>
                  <a:lnTo>
                    <a:pt x="405" y="1111"/>
                  </a:lnTo>
                  <a:lnTo>
                    <a:pt x="407" y="1109"/>
                  </a:lnTo>
                  <a:lnTo>
                    <a:pt x="405" y="1105"/>
                  </a:lnTo>
                  <a:lnTo>
                    <a:pt x="403" y="1105"/>
                  </a:lnTo>
                  <a:lnTo>
                    <a:pt x="405" y="1105"/>
                  </a:lnTo>
                  <a:lnTo>
                    <a:pt x="407" y="1101"/>
                  </a:lnTo>
                  <a:lnTo>
                    <a:pt x="411" y="1099"/>
                  </a:lnTo>
                  <a:lnTo>
                    <a:pt x="413" y="1093"/>
                  </a:lnTo>
                  <a:lnTo>
                    <a:pt x="413" y="1089"/>
                  </a:lnTo>
                  <a:lnTo>
                    <a:pt x="414" y="1085"/>
                  </a:lnTo>
                  <a:lnTo>
                    <a:pt x="413" y="1081"/>
                  </a:lnTo>
                  <a:lnTo>
                    <a:pt x="411" y="1077"/>
                  </a:lnTo>
                  <a:lnTo>
                    <a:pt x="413" y="1077"/>
                  </a:lnTo>
                  <a:lnTo>
                    <a:pt x="416" y="1075"/>
                  </a:lnTo>
                  <a:lnTo>
                    <a:pt x="418" y="1071"/>
                  </a:lnTo>
                  <a:lnTo>
                    <a:pt x="420" y="1068"/>
                  </a:lnTo>
                  <a:lnTo>
                    <a:pt x="422" y="1064"/>
                  </a:lnTo>
                  <a:lnTo>
                    <a:pt x="422" y="1058"/>
                  </a:lnTo>
                  <a:lnTo>
                    <a:pt x="422" y="1054"/>
                  </a:lnTo>
                  <a:lnTo>
                    <a:pt x="418" y="1052"/>
                  </a:lnTo>
                  <a:lnTo>
                    <a:pt x="420" y="1052"/>
                  </a:lnTo>
                  <a:lnTo>
                    <a:pt x="424" y="1050"/>
                  </a:lnTo>
                  <a:lnTo>
                    <a:pt x="426" y="1050"/>
                  </a:lnTo>
                  <a:lnTo>
                    <a:pt x="428" y="1048"/>
                  </a:lnTo>
                  <a:lnTo>
                    <a:pt x="428" y="1044"/>
                  </a:lnTo>
                  <a:lnTo>
                    <a:pt x="426" y="1042"/>
                  </a:lnTo>
                  <a:lnTo>
                    <a:pt x="424" y="1040"/>
                  </a:lnTo>
                  <a:lnTo>
                    <a:pt x="426" y="1040"/>
                  </a:lnTo>
                  <a:lnTo>
                    <a:pt x="428" y="1038"/>
                  </a:lnTo>
                  <a:lnTo>
                    <a:pt x="432" y="1034"/>
                  </a:lnTo>
                  <a:lnTo>
                    <a:pt x="434" y="1031"/>
                  </a:lnTo>
                  <a:lnTo>
                    <a:pt x="434" y="1027"/>
                  </a:lnTo>
                  <a:lnTo>
                    <a:pt x="436" y="1021"/>
                  </a:lnTo>
                  <a:lnTo>
                    <a:pt x="434" y="1017"/>
                  </a:lnTo>
                  <a:lnTo>
                    <a:pt x="432" y="1015"/>
                  </a:lnTo>
                  <a:lnTo>
                    <a:pt x="436" y="1015"/>
                  </a:lnTo>
                  <a:lnTo>
                    <a:pt x="440" y="1011"/>
                  </a:lnTo>
                  <a:lnTo>
                    <a:pt x="442" y="1005"/>
                  </a:lnTo>
                  <a:lnTo>
                    <a:pt x="444" y="999"/>
                  </a:lnTo>
                  <a:lnTo>
                    <a:pt x="444" y="993"/>
                  </a:lnTo>
                  <a:lnTo>
                    <a:pt x="444" y="990"/>
                  </a:lnTo>
                  <a:lnTo>
                    <a:pt x="446" y="986"/>
                  </a:lnTo>
                  <a:lnTo>
                    <a:pt x="448" y="984"/>
                  </a:lnTo>
                  <a:lnTo>
                    <a:pt x="450" y="980"/>
                  </a:lnTo>
                  <a:lnTo>
                    <a:pt x="452" y="976"/>
                  </a:lnTo>
                  <a:lnTo>
                    <a:pt x="452" y="972"/>
                  </a:lnTo>
                  <a:lnTo>
                    <a:pt x="450" y="968"/>
                  </a:lnTo>
                  <a:lnTo>
                    <a:pt x="452" y="968"/>
                  </a:lnTo>
                  <a:lnTo>
                    <a:pt x="454" y="966"/>
                  </a:lnTo>
                  <a:lnTo>
                    <a:pt x="456" y="964"/>
                  </a:lnTo>
                  <a:lnTo>
                    <a:pt x="458" y="962"/>
                  </a:lnTo>
                  <a:lnTo>
                    <a:pt x="458" y="960"/>
                  </a:lnTo>
                  <a:lnTo>
                    <a:pt x="458" y="958"/>
                  </a:lnTo>
                  <a:lnTo>
                    <a:pt x="454" y="956"/>
                  </a:lnTo>
                  <a:lnTo>
                    <a:pt x="458" y="956"/>
                  </a:lnTo>
                  <a:lnTo>
                    <a:pt x="459" y="954"/>
                  </a:lnTo>
                  <a:lnTo>
                    <a:pt x="461" y="950"/>
                  </a:lnTo>
                  <a:lnTo>
                    <a:pt x="461" y="949"/>
                  </a:lnTo>
                  <a:lnTo>
                    <a:pt x="459" y="947"/>
                  </a:lnTo>
                  <a:lnTo>
                    <a:pt x="459" y="945"/>
                  </a:lnTo>
                  <a:lnTo>
                    <a:pt x="458" y="947"/>
                  </a:lnTo>
                  <a:lnTo>
                    <a:pt x="459" y="945"/>
                  </a:lnTo>
                  <a:lnTo>
                    <a:pt x="463" y="943"/>
                  </a:lnTo>
                  <a:lnTo>
                    <a:pt x="465" y="941"/>
                  </a:lnTo>
                  <a:lnTo>
                    <a:pt x="467" y="939"/>
                  </a:lnTo>
                  <a:lnTo>
                    <a:pt x="467" y="937"/>
                  </a:lnTo>
                  <a:lnTo>
                    <a:pt x="467" y="937"/>
                  </a:lnTo>
                  <a:lnTo>
                    <a:pt x="465" y="935"/>
                  </a:lnTo>
                  <a:lnTo>
                    <a:pt x="463" y="935"/>
                  </a:lnTo>
                  <a:lnTo>
                    <a:pt x="463" y="935"/>
                  </a:lnTo>
                  <a:lnTo>
                    <a:pt x="465" y="933"/>
                  </a:lnTo>
                  <a:lnTo>
                    <a:pt x="467" y="931"/>
                  </a:lnTo>
                  <a:lnTo>
                    <a:pt x="469" y="929"/>
                  </a:lnTo>
                  <a:lnTo>
                    <a:pt x="471" y="929"/>
                  </a:lnTo>
                  <a:lnTo>
                    <a:pt x="471" y="927"/>
                  </a:lnTo>
                  <a:lnTo>
                    <a:pt x="471" y="923"/>
                  </a:lnTo>
                  <a:lnTo>
                    <a:pt x="471" y="923"/>
                  </a:lnTo>
                  <a:lnTo>
                    <a:pt x="473" y="921"/>
                  </a:lnTo>
                  <a:lnTo>
                    <a:pt x="475" y="919"/>
                  </a:lnTo>
                  <a:lnTo>
                    <a:pt x="475" y="915"/>
                  </a:lnTo>
                  <a:lnTo>
                    <a:pt x="473" y="913"/>
                  </a:lnTo>
                  <a:lnTo>
                    <a:pt x="473" y="913"/>
                  </a:lnTo>
                  <a:lnTo>
                    <a:pt x="475" y="911"/>
                  </a:lnTo>
                  <a:lnTo>
                    <a:pt x="477" y="909"/>
                  </a:lnTo>
                  <a:lnTo>
                    <a:pt x="479" y="908"/>
                  </a:lnTo>
                  <a:lnTo>
                    <a:pt x="481" y="904"/>
                  </a:lnTo>
                  <a:lnTo>
                    <a:pt x="479" y="904"/>
                  </a:lnTo>
                  <a:lnTo>
                    <a:pt x="479" y="904"/>
                  </a:lnTo>
                  <a:lnTo>
                    <a:pt x="477" y="902"/>
                  </a:lnTo>
                  <a:lnTo>
                    <a:pt x="475" y="902"/>
                  </a:lnTo>
                  <a:lnTo>
                    <a:pt x="477" y="900"/>
                  </a:lnTo>
                  <a:lnTo>
                    <a:pt x="479" y="898"/>
                  </a:lnTo>
                  <a:lnTo>
                    <a:pt x="481" y="896"/>
                  </a:lnTo>
                  <a:lnTo>
                    <a:pt x="483" y="894"/>
                  </a:lnTo>
                  <a:lnTo>
                    <a:pt x="485" y="892"/>
                  </a:lnTo>
                  <a:lnTo>
                    <a:pt x="485" y="890"/>
                  </a:lnTo>
                  <a:lnTo>
                    <a:pt x="483" y="888"/>
                  </a:lnTo>
                  <a:lnTo>
                    <a:pt x="483" y="886"/>
                  </a:lnTo>
                  <a:lnTo>
                    <a:pt x="485" y="886"/>
                  </a:lnTo>
                  <a:lnTo>
                    <a:pt x="487" y="884"/>
                  </a:lnTo>
                  <a:lnTo>
                    <a:pt x="489" y="882"/>
                  </a:lnTo>
                  <a:lnTo>
                    <a:pt x="489" y="878"/>
                  </a:lnTo>
                  <a:lnTo>
                    <a:pt x="487" y="876"/>
                  </a:lnTo>
                  <a:lnTo>
                    <a:pt x="491" y="874"/>
                  </a:lnTo>
                  <a:lnTo>
                    <a:pt x="493" y="870"/>
                  </a:lnTo>
                  <a:lnTo>
                    <a:pt x="493" y="867"/>
                  </a:lnTo>
                  <a:lnTo>
                    <a:pt x="495" y="861"/>
                  </a:lnTo>
                  <a:lnTo>
                    <a:pt x="497" y="857"/>
                  </a:lnTo>
                  <a:lnTo>
                    <a:pt x="499" y="853"/>
                  </a:lnTo>
                  <a:lnTo>
                    <a:pt x="502" y="851"/>
                  </a:lnTo>
                  <a:lnTo>
                    <a:pt x="501" y="849"/>
                  </a:lnTo>
                  <a:lnTo>
                    <a:pt x="499" y="849"/>
                  </a:lnTo>
                  <a:lnTo>
                    <a:pt x="497" y="849"/>
                  </a:lnTo>
                  <a:lnTo>
                    <a:pt x="501" y="845"/>
                  </a:lnTo>
                  <a:lnTo>
                    <a:pt x="502" y="843"/>
                  </a:lnTo>
                  <a:lnTo>
                    <a:pt x="502" y="839"/>
                  </a:lnTo>
                  <a:lnTo>
                    <a:pt x="502" y="837"/>
                  </a:lnTo>
                  <a:lnTo>
                    <a:pt x="504" y="835"/>
                  </a:lnTo>
                  <a:lnTo>
                    <a:pt x="508" y="835"/>
                  </a:lnTo>
                  <a:lnTo>
                    <a:pt x="506" y="833"/>
                  </a:lnTo>
                  <a:lnTo>
                    <a:pt x="504" y="833"/>
                  </a:lnTo>
                  <a:lnTo>
                    <a:pt x="504" y="831"/>
                  </a:lnTo>
                  <a:lnTo>
                    <a:pt x="506" y="829"/>
                  </a:lnTo>
                  <a:lnTo>
                    <a:pt x="508" y="828"/>
                  </a:lnTo>
                  <a:lnTo>
                    <a:pt x="510" y="826"/>
                  </a:lnTo>
                  <a:lnTo>
                    <a:pt x="512" y="826"/>
                  </a:lnTo>
                  <a:lnTo>
                    <a:pt x="512" y="824"/>
                  </a:lnTo>
                  <a:lnTo>
                    <a:pt x="512" y="824"/>
                  </a:lnTo>
                  <a:lnTo>
                    <a:pt x="510" y="822"/>
                  </a:lnTo>
                  <a:lnTo>
                    <a:pt x="508" y="822"/>
                  </a:lnTo>
                  <a:lnTo>
                    <a:pt x="508" y="822"/>
                  </a:lnTo>
                  <a:lnTo>
                    <a:pt x="510" y="820"/>
                  </a:lnTo>
                  <a:lnTo>
                    <a:pt x="512" y="818"/>
                  </a:lnTo>
                  <a:lnTo>
                    <a:pt x="514" y="816"/>
                  </a:lnTo>
                  <a:lnTo>
                    <a:pt x="516" y="814"/>
                  </a:lnTo>
                  <a:lnTo>
                    <a:pt x="516" y="814"/>
                  </a:lnTo>
                  <a:lnTo>
                    <a:pt x="516" y="812"/>
                  </a:lnTo>
                  <a:lnTo>
                    <a:pt x="514" y="812"/>
                  </a:lnTo>
                  <a:lnTo>
                    <a:pt x="514" y="812"/>
                  </a:lnTo>
                  <a:lnTo>
                    <a:pt x="512" y="812"/>
                  </a:lnTo>
                  <a:lnTo>
                    <a:pt x="514" y="808"/>
                  </a:lnTo>
                  <a:lnTo>
                    <a:pt x="518" y="806"/>
                  </a:lnTo>
                  <a:lnTo>
                    <a:pt x="520" y="804"/>
                  </a:lnTo>
                  <a:lnTo>
                    <a:pt x="522" y="802"/>
                  </a:lnTo>
                  <a:lnTo>
                    <a:pt x="520" y="802"/>
                  </a:lnTo>
                  <a:lnTo>
                    <a:pt x="520" y="800"/>
                  </a:lnTo>
                  <a:lnTo>
                    <a:pt x="518" y="800"/>
                  </a:lnTo>
                  <a:lnTo>
                    <a:pt x="516" y="800"/>
                  </a:lnTo>
                  <a:lnTo>
                    <a:pt x="520" y="794"/>
                  </a:lnTo>
                  <a:lnTo>
                    <a:pt x="524" y="790"/>
                  </a:lnTo>
                  <a:lnTo>
                    <a:pt x="526" y="785"/>
                  </a:lnTo>
                  <a:lnTo>
                    <a:pt x="530" y="779"/>
                  </a:lnTo>
                  <a:lnTo>
                    <a:pt x="530" y="773"/>
                  </a:lnTo>
                  <a:lnTo>
                    <a:pt x="530" y="769"/>
                  </a:lnTo>
                  <a:lnTo>
                    <a:pt x="532" y="767"/>
                  </a:lnTo>
                  <a:lnTo>
                    <a:pt x="536" y="767"/>
                  </a:lnTo>
                  <a:lnTo>
                    <a:pt x="538" y="765"/>
                  </a:lnTo>
                  <a:lnTo>
                    <a:pt x="540" y="763"/>
                  </a:lnTo>
                  <a:lnTo>
                    <a:pt x="538" y="763"/>
                  </a:lnTo>
                  <a:lnTo>
                    <a:pt x="538" y="761"/>
                  </a:lnTo>
                  <a:lnTo>
                    <a:pt x="536" y="761"/>
                  </a:lnTo>
                  <a:lnTo>
                    <a:pt x="534" y="761"/>
                  </a:lnTo>
                  <a:lnTo>
                    <a:pt x="536" y="757"/>
                  </a:lnTo>
                  <a:lnTo>
                    <a:pt x="540" y="757"/>
                  </a:lnTo>
                  <a:lnTo>
                    <a:pt x="542" y="755"/>
                  </a:lnTo>
                  <a:lnTo>
                    <a:pt x="544" y="755"/>
                  </a:lnTo>
                  <a:lnTo>
                    <a:pt x="544" y="753"/>
                  </a:lnTo>
                  <a:lnTo>
                    <a:pt x="542" y="751"/>
                  </a:lnTo>
                  <a:lnTo>
                    <a:pt x="542" y="751"/>
                  </a:lnTo>
                  <a:lnTo>
                    <a:pt x="540" y="749"/>
                  </a:lnTo>
                  <a:lnTo>
                    <a:pt x="540" y="751"/>
                  </a:lnTo>
                  <a:lnTo>
                    <a:pt x="542" y="747"/>
                  </a:lnTo>
                  <a:lnTo>
                    <a:pt x="544" y="746"/>
                  </a:lnTo>
                  <a:lnTo>
                    <a:pt x="545" y="744"/>
                  </a:lnTo>
                  <a:lnTo>
                    <a:pt x="547" y="742"/>
                  </a:lnTo>
                  <a:lnTo>
                    <a:pt x="547" y="740"/>
                  </a:lnTo>
                  <a:lnTo>
                    <a:pt x="545" y="740"/>
                  </a:lnTo>
                  <a:lnTo>
                    <a:pt x="544" y="738"/>
                  </a:lnTo>
                  <a:lnTo>
                    <a:pt x="544" y="738"/>
                  </a:lnTo>
                  <a:lnTo>
                    <a:pt x="545" y="738"/>
                  </a:lnTo>
                  <a:lnTo>
                    <a:pt x="549" y="738"/>
                  </a:lnTo>
                  <a:lnTo>
                    <a:pt x="561" y="705"/>
                  </a:lnTo>
                  <a:lnTo>
                    <a:pt x="577" y="673"/>
                  </a:lnTo>
                  <a:lnTo>
                    <a:pt x="592" y="642"/>
                  </a:lnTo>
                  <a:lnTo>
                    <a:pt x="590" y="640"/>
                  </a:lnTo>
                  <a:lnTo>
                    <a:pt x="590" y="638"/>
                  </a:lnTo>
                  <a:lnTo>
                    <a:pt x="592" y="634"/>
                  </a:lnTo>
                  <a:lnTo>
                    <a:pt x="594" y="630"/>
                  </a:lnTo>
                  <a:lnTo>
                    <a:pt x="598" y="626"/>
                  </a:lnTo>
                  <a:lnTo>
                    <a:pt x="600" y="623"/>
                  </a:lnTo>
                  <a:lnTo>
                    <a:pt x="604" y="617"/>
                  </a:lnTo>
                  <a:lnTo>
                    <a:pt x="606" y="615"/>
                  </a:lnTo>
                  <a:lnTo>
                    <a:pt x="608" y="609"/>
                  </a:lnTo>
                  <a:lnTo>
                    <a:pt x="608" y="603"/>
                  </a:lnTo>
                  <a:lnTo>
                    <a:pt x="610" y="599"/>
                  </a:lnTo>
                  <a:lnTo>
                    <a:pt x="610" y="595"/>
                  </a:lnTo>
                  <a:lnTo>
                    <a:pt x="614" y="587"/>
                  </a:lnTo>
                  <a:lnTo>
                    <a:pt x="620" y="582"/>
                  </a:lnTo>
                  <a:lnTo>
                    <a:pt x="624" y="576"/>
                  </a:lnTo>
                  <a:lnTo>
                    <a:pt x="628" y="568"/>
                  </a:lnTo>
                  <a:lnTo>
                    <a:pt x="630" y="564"/>
                  </a:lnTo>
                  <a:lnTo>
                    <a:pt x="630" y="558"/>
                  </a:lnTo>
                  <a:lnTo>
                    <a:pt x="632" y="552"/>
                  </a:lnTo>
                  <a:lnTo>
                    <a:pt x="632" y="548"/>
                  </a:lnTo>
                  <a:lnTo>
                    <a:pt x="647" y="521"/>
                  </a:lnTo>
                  <a:lnTo>
                    <a:pt x="661" y="492"/>
                  </a:lnTo>
                  <a:lnTo>
                    <a:pt x="667" y="480"/>
                  </a:lnTo>
                  <a:lnTo>
                    <a:pt x="673" y="468"/>
                  </a:lnTo>
                  <a:lnTo>
                    <a:pt x="678" y="459"/>
                  </a:lnTo>
                  <a:lnTo>
                    <a:pt x="686" y="439"/>
                  </a:lnTo>
                  <a:lnTo>
                    <a:pt x="696" y="423"/>
                  </a:lnTo>
                  <a:lnTo>
                    <a:pt x="704" y="404"/>
                  </a:lnTo>
                  <a:lnTo>
                    <a:pt x="714" y="384"/>
                  </a:lnTo>
                  <a:lnTo>
                    <a:pt x="725" y="363"/>
                  </a:lnTo>
                  <a:lnTo>
                    <a:pt x="733" y="349"/>
                  </a:lnTo>
                  <a:lnTo>
                    <a:pt x="739" y="336"/>
                  </a:lnTo>
                  <a:lnTo>
                    <a:pt x="745" y="326"/>
                  </a:lnTo>
                  <a:lnTo>
                    <a:pt x="759" y="302"/>
                  </a:lnTo>
                  <a:lnTo>
                    <a:pt x="772" y="275"/>
                  </a:lnTo>
                  <a:lnTo>
                    <a:pt x="784" y="250"/>
                  </a:lnTo>
                  <a:lnTo>
                    <a:pt x="786" y="246"/>
                  </a:lnTo>
                  <a:lnTo>
                    <a:pt x="790" y="242"/>
                  </a:lnTo>
                  <a:lnTo>
                    <a:pt x="794" y="240"/>
                  </a:lnTo>
                  <a:lnTo>
                    <a:pt x="796" y="236"/>
                  </a:lnTo>
                  <a:lnTo>
                    <a:pt x="794" y="236"/>
                  </a:lnTo>
                  <a:lnTo>
                    <a:pt x="794" y="234"/>
                  </a:lnTo>
                  <a:lnTo>
                    <a:pt x="792" y="232"/>
                  </a:lnTo>
                  <a:lnTo>
                    <a:pt x="794" y="230"/>
                  </a:lnTo>
                  <a:lnTo>
                    <a:pt x="798" y="222"/>
                  </a:lnTo>
                  <a:lnTo>
                    <a:pt x="804" y="217"/>
                  </a:lnTo>
                  <a:lnTo>
                    <a:pt x="807" y="209"/>
                  </a:lnTo>
                  <a:lnTo>
                    <a:pt x="813" y="201"/>
                  </a:lnTo>
                  <a:lnTo>
                    <a:pt x="819" y="183"/>
                  </a:lnTo>
                  <a:lnTo>
                    <a:pt x="825" y="166"/>
                  </a:lnTo>
                  <a:lnTo>
                    <a:pt x="841" y="138"/>
                  </a:lnTo>
                  <a:lnTo>
                    <a:pt x="852" y="113"/>
                  </a:lnTo>
                  <a:lnTo>
                    <a:pt x="854" y="105"/>
                  </a:lnTo>
                  <a:lnTo>
                    <a:pt x="858" y="99"/>
                  </a:lnTo>
                  <a:lnTo>
                    <a:pt x="862" y="94"/>
                  </a:lnTo>
                  <a:lnTo>
                    <a:pt x="868" y="90"/>
                  </a:lnTo>
                  <a:lnTo>
                    <a:pt x="872" y="82"/>
                  </a:lnTo>
                  <a:lnTo>
                    <a:pt x="888" y="39"/>
                  </a:lnTo>
                  <a:lnTo>
                    <a:pt x="893" y="35"/>
                  </a:lnTo>
                  <a:lnTo>
                    <a:pt x="897" y="31"/>
                  </a:lnTo>
                  <a:lnTo>
                    <a:pt x="899" y="27"/>
                  </a:lnTo>
                  <a:lnTo>
                    <a:pt x="901" y="21"/>
                  </a:lnTo>
                  <a:lnTo>
                    <a:pt x="905" y="21"/>
                  </a:lnTo>
                  <a:lnTo>
                    <a:pt x="907" y="21"/>
                  </a:lnTo>
                  <a:lnTo>
                    <a:pt x="909" y="19"/>
                  </a:lnTo>
                  <a:lnTo>
                    <a:pt x="911" y="19"/>
                  </a:lnTo>
                  <a:lnTo>
                    <a:pt x="913" y="17"/>
                  </a:lnTo>
                  <a:lnTo>
                    <a:pt x="913" y="14"/>
                  </a:lnTo>
                  <a:lnTo>
                    <a:pt x="915" y="10"/>
                  </a:lnTo>
                  <a:lnTo>
                    <a:pt x="917" y="8"/>
                  </a:lnTo>
                  <a:lnTo>
                    <a:pt x="919" y="4"/>
                  </a:lnTo>
                  <a:lnTo>
                    <a:pt x="91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153"/>
              <a:endParaRPr lang="de-DE" sz="1765">
                <a:solidFill>
                  <a:srgbClr val="FFFFFF"/>
                </a:solidFill>
              </a:endParaRPr>
            </a:p>
          </p:txBody>
        </p:sp>
      </p:grpSp>
    </p:spTree>
    <p:extLst>
      <p:ext uri="{BB962C8B-B14F-4D97-AF65-F5344CB8AC3E}">
        <p14:creationId xmlns:p14="http://schemas.microsoft.com/office/powerpoint/2010/main" val="3292664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204" y="2084188"/>
            <a:ext cx="8964248" cy="896537"/>
          </a:xfrm>
          <a:noFill/>
        </p:spPr>
        <p:txBody>
          <a:bodyPr lIns="146271" tIns="91420" rIns="146271" bIns="91420" anchor="t" anchorCtr="0"/>
          <a:lstStyle>
            <a:lvl1pPr>
              <a:defRPr sz="5882" spc="-99" baseline="0">
                <a:solidFill>
                  <a:srgbClr val="FFB900"/>
                </a:solidFill>
              </a:defRPr>
            </a:lvl1pPr>
          </a:lstStyle>
          <a:p>
            <a:r>
              <a:rPr lang="en-US" dirty="0" smtClean="0"/>
              <a:t>Titelfolie Basisfarbe</a:t>
            </a:r>
            <a:endParaRPr lang="en-US" dirty="0"/>
          </a:p>
        </p:txBody>
      </p:sp>
      <p:sp>
        <p:nvSpPr>
          <p:cNvPr id="14" name="Textplatzhalter 13"/>
          <p:cNvSpPr>
            <a:spLocks noGrp="1"/>
          </p:cNvSpPr>
          <p:nvPr>
            <p:ph type="body" sz="quarter" idx="10" hasCustomPrompt="1"/>
          </p:nvPr>
        </p:nvSpPr>
        <p:spPr>
          <a:xfrm>
            <a:off x="358944" y="2991154"/>
            <a:ext cx="8873948" cy="452614"/>
          </a:xfrm>
        </p:spPr>
        <p:txBody>
          <a:bodyPr/>
          <a:lstStyle>
            <a:lvl1pPr marL="0" indent="0">
              <a:buNone/>
              <a:defRPr sz="1961"/>
            </a:lvl1pPr>
            <a:lvl2pPr marL="336066" indent="0">
              <a:buNone/>
              <a:defRPr/>
            </a:lvl2pPr>
            <a:lvl3pPr marL="560111" indent="0">
              <a:buNone/>
              <a:defRPr/>
            </a:lvl3pPr>
            <a:lvl4pPr marL="784155" indent="0">
              <a:buNone/>
              <a:defRPr/>
            </a:lvl4pPr>
            <a:lvl5pPr marL="1008198" indent="0">
              <a:buNone/>
              <a:defRPr/>
            </a:lvl5pPr>
          </a:lstStyle>
          <a:p>
            <a:pPr lvl="0"/>
            <a:r>
              <a:rPr lang="de-DE" dirty="0" smtClean="0"/>
              <a:t>Sprecher</a:t>
            </a:r>
          </a:p>
        </p:txBody>
      </p:sp>
    </p:spTree>
    <p:extLst>
      <p:ext uri="{BB962C8B-B14F-4D97-AF65-F5344CB8AC3E}">
        <p14:creationId xmlns:p14="http://schemas.microsoft.com/office/powerpoint/2010/main" val="1862509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folie1">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204" y="291107"/>
            <a:ext cx="8964248" cy="896537"/>
          </a:xfrm>
          <a:noFill/>
        </p:spPr>
        <p:txBody>
          <a:bodyPr lIns="146271" tIns="91420" rIns="146271" bIns="91420" anchor="t" anchorCtr="0"/>
          <a:lstStyle>
            <a:lvl1pPr>
              <a:defRPr sz="3921" spc="-99" baseline="0">
                <a:solidFill>
                  <a:srgbClr val="969696"/>
                </a:solidFill>
              </a:defRPr>
            </a:lvl1pPr>
          </a:lstStyle>
          <a:p>
            <a:r>
              <a:rPr lang="en-US" dirty="0" err="1" smtClean="0"/>
              <a:t>Unterseite</a:t>
            </a:r>
            <a:r>
              <a:rPr lang="en-US" dirty="0" smtClean="0"/>
              <a:t> Basisfarbe</a:t>
            </a:r>
            <a:endParaRPr lang="en-US" dirty="0"/>
          </a:p>
        </p:txBody>
      </p:sp>
      <p:sp>
        <p:nvSpPr>
          <p:cNvPr id="3" name="Textplatzhalter 2"/>
          <p:cNvSpPr>
            <a:spLocks noGrp="1"/>
          </p:cNvSpPr>
          <p:nvPr>
            <p:ph type="body" sz="quarter" idx="11" hasCustomPrompt="1"/>
          </p:nvPr>
        </p:nvSpPr>
        <p:spPr>
          <a:xfrm>
            <a:off x="269301" y="1187644"/>
            <a:ext cx="11653461" cy="1481647"/>
          </a:xfrm>
        </p:spPr>
        <p:txBody>
          <a:bodyPr/>
          <a:lstStyle>
            <a:lvl1pPr marL="0" indent="0">
              <a:buNone/>
              <a:defRPr>
                <a:solidFill>
                  <a:srgbClr val="969696"/>
                </a:solidFill>
              </a:defRPr>
            </a:lvl1pPr>
            <a:lvl2pPr marL="336066" indent="0">
              <a:buNone/>
              <a:defRPr>
                <a:solidFill>
                  <a:srgbClr val="969696"/>
                </a:solidFill>
              </a:defRPr>
            </a:lvl2pPr>
            <a:lvl3pPr marL="560111" indent="0">
              <a:buNone/>
              <a:defRPr>
                <a:solidFill>
                  <a:srgbClr val="969696"/>
                </a:solidFill>
              </a:defRPr>
            </a:lvl3pPr>
            <a:lvl4pPr marL="784155" indent="0">
              <a:buNone/>
              <a:defRPr>
                <a:solidFill>
                  <a:srgbClr val="969696"/>
                </a:solidFill>
              </a:defRPr>
            </a:lvl4pPr>
            <a:lvl5pPr marL="1008198" indent="0">
              <a:buNone/>
              <a:defRPr>
                <a:solidFill>
                  <a:srgbClr val="969696"/>
                </a:solidFill>
              </a:defRPr>
            </a:lvl5pPr>
          </a:lstStyle>
          <a:p>
            <a:pPr lvl="0"/>
            <a:r>
              <a:rPr lang="de-DE" dirty="0" smtClean="0"/>
              <a:t>Inhalt</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277971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ntentfolie1">
    <p:bg>
      <p:bgPr>
        <a:solidFill>
          <a:schemeClr val="tx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39893" y="5987571"/>
            <a:ext cx="2062088" cy="758635"/>
          </a:xfrm>
          <a:prstGeom prst="rect">
            <a:avLst/>
          </a:prstGeom>
        </p:spPr>
      </p:pic>
      <p:sp>
        <p:nvSpPr>
          <p:cNvPr id="6" name="Title 1"/>
          <p:cNvSpPr>
            <a:spLocks noGrp="1"/>
          </p:cNvSpPr>
          <p:nvPr>
            <p:ph type="title" hasCustomPrompt="1"/>
          </p:nvPr>
        </p:nvSpPr>
        <p:spPr>
          <a:xfrm>
            <a:off x="269204" y="291107"/>
            <a:ext cx="8964248" cy="896537"/>
          </a:xfrm>
          <a:noFill/>
        </p:spPr>
        <p:txBody>
          <a:bodyPr lIns="146271" tIns="91420" rIns="146271" bIns="91420" anchor="t" anchorCtr="0"/>
          <a:lstStyle>
            <a:lvl1pPr>
              <a:defRPr sz="3921" spc="-99" baseline="0">
                <a:solidFill>
                  <a:srgbClr val="969696"/>
                </a:solidFill>
              </a:defRPr>
            </a:lvl1pPr>
          </a:lstStyle>
          <a:p>
            <a:r>
              <a:rPr lang="en-US" dirty="0" err="1" smtClean="0"/>
              <a:t>Unterseite</a:t>
            </a:r>
            <a:r>
              <a:rPr lang="en-US" dirty="0" smtClean="0"/>
              <a:t> Basisfarbe</a:t>
            </a:r>
            <a:endParaRPr lang="en-US" dirty="0"/>
          </a:p>
        </p:txBody>
      </p:sp>
      <p:sp>
        <p:nvSpPr>
          <p:cNvPr id="3" name="Textplatzhalter 2"/>
          <p:cNvSpPr>
            <a:spLocks noGrp="1"/>
          </p:cNvSpPr>
          <p:nvPr>
            <p:ph type="body" sz="quarter" idx="11" hasCustomPrompt="1"/>
          </p:nvPr>
        </p:nvSpPr>
        <p:spPr>
          <a:xfrm>
            <a:off x="269301" y="1187644"/>
            <a:ext cx="11653461" cy="1481647"/>
          </a:xfrm>
        </p:spPr>
        <p:txBody>
          <a:bodyPr/>
          <a:lstStyle>
            <a:lvl1pPr marL="0" indent="0">
              <a:buNone/>
              <a:defRPr>
                <a:solidFill>
                  <a:srgbClr val="969696"/>
                </a:solidFill>
              </a:defRPr>
            </a:lvl1pPr>
            <a:lvl2pPr marL="336066" indent="0">
              <a:buNone/>
              <a:defRPr>
                <a:solidFill>
                  <a:srgbClr val="969696"/>
                </a:solidFill>
              </a:defRPr>
            </a:lvl2pPr>
            <a:lvl3pPr marL="560111" indent="0">
              <a:buNone/>
              <a:defRPr>
                <a:solidFill>
                  <a:srgbClr val="969696"/>
                </a:solidFill>
              </a:defRPr>
            </a:lvl3pPr>
            <a:lvl4pPr marL="784155" indent="0">
              <a:buNone/>
              <a:defRPr>
                <a:solidFill>
                  <a:srgbClr val="969696"/>
                </a:solidFill>
              </a:defRPr>
            </a:lvl4pPr>
            <a:lvl5pPr marL="1008198" indent="0">
              <a:buNone/>
              <a:defRPr>
                <a:solidFill>
                  <a:srgbClr val="969696"/>
                </a:solidFill>
              </a:defRPr>
            </a:lvl5pPr>
          </a:lstStyle>
          <a:p>
            <a:pPr lvl="0"/>
            <a:r>
              <a:rPr lang="de-DE" dirty="0" smtClean="0"/>
              <a:t>Inhalt</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3179222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folie_Bullets">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204" y="291107"/>
            <a:ext cx="8964248" cy="896537"/>
          </a:xfrm>
          <a:noFill/>
        </p:spPr>
        <p:txBody>
          <a:bodyPr lIns="146271" tIns="91420" rIns="146271" bIns="91420" anchor="t" anchorCtr="0"/>
          <a:lstStyle>
            <a:lvl1pPr>
              <a:defRPr sz="3921" spc="-99" baseline="0">
                <a:solidFill>
                  <a:srgbClr val="969696"/>
                </a:solidFill>
              </a:defRPr>
            </a:lvl1pPr>
          </a:lstStyle>
          <a:p>
            <a:r>
              <a:rPr lang="en-US" dirty="0" err="1" smtClean="0"/>
              <a:t>Unterseite</a:t>
            </a:r>
            <a:r>
              <a:rPr lang="en-US" dirty="0" smtClean="0"/>
              <a:t> Basisfarbe</a:t>
            </a:r>
            <a:endParaRPr lang="en-US" dirty="0"/>
          </a:p>
        </p:txBody>
      </p:sp>
      <p:sp>
        <p:nvSpPr>
          <p:cNvPr id="3" name="Textplatzhalter 2"/>
          <p:cNvSpPr>
            <a:spLocks noGrp="1"/>
          </p:cNvSpPr>
          <p:nvPr>
            <p:ph type="body" sz="quarter" idx="11" hasCustomPrompt="1"/>
          </p:nvPr>
        </p:nvSpPr>
        <p:spPr>
          <a:xfrm>
            <a:off x="269301" y="1187644"/>
            <a:ext cx="11653461" cy="1481647"/>
          </a:xfrm>
        </p:spPr>
        <p:txBody>
          <a:bodyPr/>
          <a:lstStyle>
            <a:lvl1pPr>
              <a:defRPr>
                <a:solidFill>
                  <a:srgbClr val="969696"/>
                </a:solidFill>
              </a:defRPr>
            </a:lvl1pPr>
            <a:lvl2pPr>
              <a:defRPr>
                <a:solidFill>
                  <a:srgbClr val="969696"/>
                </a:solidFill>
              </a:defRPr>
            </a:lvl2pPr>
            <a:lvl3pPr>
              <a:defRPr>
                <a:solidFill>
                  <a:srgbClr val="969696"/>
                </a:solidFill>
              </a:defRPr>
            </a:lvl3pPr>
            <a:lvl4pPr>
              <a:defRPr>
                <a:solidFill>
                  <a:srgbClr val="969696"/>
                </a:solidFill>
              </a:defRPr>
            </a:lvl4pPr>
            <a:lvl5pPr>
              <a:defRPr>
                <a:solidFill>
                  <a:srgbClr val="969696"/>
                </a:solidFill>
              </a:defRPr>
            </a:lvl5pPr>
          </a:lstStyle>
          <a:p>
            <a:pPr lvl="0"/>
            <a:r>
              <a:rPr lang="de-DE" dirty="0" smtClean="0"/>
              <a:t>Inhalt mit </a:t>
            </a:r>
            <a:r>
              <a:rPr lang="de-DE" dirty="0" err="1" smtClean="0"/>
              <a:t>Bullets</a:t>
            </a:r>
            <a:endParaRPr lang="de-DE" dirty="0" smtClean="0"/>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511838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ontentfolie_Bullets">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204" y="291107"/>
            <a:ext cx="8964248" cy="896537"/>
          </a:xfrm>
          <a:noFill/>
        </p:spPr>
        <p:txBody>
          <a:bodyPr lIns="146271" tIns="91420" rIns="146271" bIns="91420" anchor="t" anchorCtr="0"/>
          <a:lstStyle>
            <a:lvl1pPr>
              <a:defRPr sz="3921" spc="-99" baseline="0">
                <a:solidFill>
                  <a:srgbClr val="969696"/>
                </a:solidFill>
              </a:defRPr>
            </a:lvl1pPr>
          </a:lstStyle>
          <a:p>
            <a:r>
              <a:rPr lang="en-US" dirty="0" err="1" smtClean="0"/>
              <a:t>Unterseite</a:t>
            </a:r>
            <a:r>
              <a:rPr lang="en-US" dirty="0" smtClean="0"/>
              <a:t> Basisfarbe</a:t>
            </a:r>
            <a:endParaRPr lang="en-US" dirty="0"/>
          </a:p>
        </p:txBody>
      </p:sp>
      <p:sp>
        <p:nvSpPr>
          <p:cNvPr id="3" name="Textplatzhalter 2"/>
          <p:cNvSpPr>
            <a:spLocks noGrp="1"/>
          </p:cNvSpPr>
          <p:nvPr>
            <p:ph type="body" sz="quarter" idx="11" hasCustomPrompt="1"/>
          </p:nvPr>
        </p:nvSpPr>
        <p:spPr>
          <a:xfrm>
            <a:off x="269301" y="1187644"/>
            <a:ext cx="11653461" cy="1481647"/>
          </a:xfrm>
        </p:spPr>
        <p:txBody>
          <a:bodyPr/>
          <a:lstStyle>
            <a:lvl1pPr>
              <a:defRPr>
                <a:solidFill>
                  <a:srgbClr val="969696"/>
                </a:solidFill>
              </a:defRPr>
            </a:lvl1pPr>
            <a:lvl2pPr>
              <a:defRPr>
                <a:solidFill>
                  <a:srgbClr val="969696"/>
                </a:solidFill>
              </a:defRPr>
            </a:lvl2pPr>
            <a:lvl3pPr>
              <a:defRPr>
                <a:solidFill>
                  <a:srgbClr val="969696"/>
                </a:solidFill>
              </a:defRPr>
            </a:lvl3pPr>
            <a:lvl4pPr>
              <a:defRPr>
                <a:solidFill>
                  <a:srgbClr val="969696"/>
                </a:solidFill>
              </a:defRPr>
            </a:lvl4pPr>
            <a:lvl5pPr>
              <a:defRPr>
                <a:solidFill>
                  <a:srgbClr val="969696"/>
                </a:solidFill>
              </a:defRPr>
            </a:lvl5pPr>
          </a:lstStyle>
          <a:p>
            <a:pPr lvl="0"/>
            <a:r>
              <a:rPr lang="de-DE" dirty="0" smtClean="0"/>
              <a:t>Inhalt mit </a:t>
            </a:r>
            <a:r>
              <a:rPr lang="de-DE" dirty="0" err="1" smtClean="0"/>
              <a:t>Bullets</a:t>
            </a:r>
            <a:endParaRPr lang="de-DE" dirty="0" smtClean="0"/>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557577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folie">
    <p:bg>
      <p:bgPr>
        <a:solidFill>
          <a:srgbClr val="FF9000"/>
        </a:solidFill>
        <a:effectLst/>
      </p:bgPr>
    </p:bg>
    <p:spTree>
      <p:nvGrpSpPr>
        <p:cNvPr id="1" name=""/>
        <p:cNvGrpSpPr/>
        <p:nvPr/>
      </p:nvGrpSpPr>
      <p:grpSpPr>
        <a:xfrm>
          <a:off x="0" y="0"/>
          <a:ext cx="0" cy="0"/>
          <a:chOff x="0" y="0"/>
          <a:chExt cx="0" cy="0"/>
        </a:xfrm>
      </p:grpSpPr>
      <p:sp>
        <p:nvSpPr>
          <p:cNvPr id="2" name="Rechteck 1"/>
          <p:cNvSpPr/>
          <p:nvPr userDrawn="1"/>
        </p:nvSpPr>
        <p:spPr>
          <a:xfrm>
            <a:off x="219800" y="5661589"/>
            <a:ext cx="7977503" cy="905308"/>
          </a:xfrm>
          <a:prstGeom prst="rect">
            <a:avLst/>
          </a:prstGeom>
        </p:spPr>
        <p:txBody>
          <a:bodyPr wrap="square">
            <a:spAutoFit/>
          </a:bodyPr>
          <a:lstStyle/>
          <a:p>
            <a:pPr defTabSz="914153"/>
            <a:r>
              <a:rPr lang="en-US" sz="882" dirty="0">
                <a:solidFill>
                  <a:srgbClr val="FFFFFF"/>
                </a:solidFill>
              </a:rPr>
              <a:t>© 2013 Microsoft Corporation. All rights reserved. Microsoft, Windows, Windows Vista and other product names are or may be registered</a:t>
            </a:r>
          </a:p>
          <a:p>
            <a:pPr defTabSz="914153"/>
            <a:r>
              <a:rPr lang="en-US" sz="882" dirty="0">
                <a:solidFill>
                  <a:srgbClr val="FFFFFF"/>
                </a:solidFill>
              </a:rPr>
              <a:t>trademarks and/or trademarks in the U.S. and/or other countries.</a:t>
            </a:r>
          </a:p>
          <a:p>
            <a:pPr defTabSz="914153"/>
            <a:r>
              <a:rPr lang="en-US" sz="882" dirty="0">
                <a:solidFill>
                  <a:srgbClr val="FFFFFF"/>
                </a:solidFill>
              </a:rPr>
              <a:t>The information herein is for informational purposes only and represents the current view of Microsoft Corporation as of the date of this</a:t>
            </a:r>
          </a:p>
          <a:p>
            <a:pPr defTabSz="914153"/>
            <a:r>
              <a:rPr lang="en-US" sz="882" dirty="0">
                <a:solidFill>
                  <a:srgbClr val="FFFFFF"/>
                </a:solidFill>
              </a:rPr>
              <a:t>presentation. Because Microsoft must respond to changing market conditions, it should not be interpreted to be a commitment on the part of</a:t>
            </a:r>
          </a:p>
          <a:p>
            <a:pPr defTabSz="914153"/>
            <a:r>
              <a:rPr lang="en-US" sz="882" dirty="0">
                <a:solidFill>
                  <a:srgbClr val="FFFFFF"/>
                </a:solidFill>
              </a:rPr>
              <a:t>Microsoft, and Microsoft cannot guarantee the accuracy of any information provided after the date of this presentation. MICROSOFT MAKES</a:t>
            </a:r>
          </a:p>
          <a:p>
            <a:pPr defTabSz="914153"/>
            <a:r>
              <a:rPr lang="en-US" sz="882" dirty="0">
                <a:solidFill>
                  <a:srgbClr val="FFFFFF"/>
                </a:solidFill>
              </a:rPr>
              <a:t>NO WARRANTIES, EXPRESS, IMPLIED OR STATUTORY, AS TO THE INFORMATION IN THIS PRESENTATION.</a:t>
            </a:r>
            <a:endParaRPr lang="de-DE" sz="882" dirty="0">
              <a:solidFill>
                <a:srgbClr val="FFFFFF"/>
              </a:solidFill>
            </a:endParaRPr>
          </a:p>
        </p:txBody>
      </p:sp>
      <p:pic>
        <p:nvPicPr>
          <p:cNvPr id="14" name="Grafik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39893" y="5987572"/>
            <a:ext cx="2062088" cy="758633"/>
          </a:xfrm>
          <a:prstGeom prst="rect">
            <a:avLst/>
          </a:prstGeom>
        </p:spPr>
      </p:pic>
      <p:sp>
        <p:nvSpPr>
          <p:cNvPr id="7" name="Title 1"/>
          <p:cNvSpPr txBox="1">
            <a:spLocks/>
          </p:cNvSpPr>
          <p:nvPr userDrawn="1"/>
        </p:nvSpPr>
        <p:spPr>
          <a:xfrm>
            <a:off x="269302" y="2084187"/>
            <a:ext cx="8964248" cy="896537"/>
          </a:xfrm>
          <a:prstGeom prst="rect">
            <a:avLst/>
          </a:prstGeom>
          <a:noFill/>
        </p:spPr>
        <p:txBody>
          <a:bodyPr vert="horz" wrap="square" lIns="143396" tIns="89623" rIns="143396" bIns="89623" rtlCol="0" anchor="t" anchorCtr="0">
            <a:noAutofit/>
          </a:bodyPr>
          <a:lstStyle>
            <a:lvl1pPr algn="l" defTabSz="932524" rtl="0" eaLnBrk="1" latinLnBrk="0" hangingPunct="1">
              <a:lnSpc>
                <a:spcPct val="90000"/>
              </a:lnSpc>
              <a:spcBef>
                <a:spcPct val="0"/>
              </a:spcBef>
              <a:buNone/>
              <a:defRPr lang="en-US" sz="6000" b="0" kern="1200" cap="none" spc="-101" baseline="0">
                <a:ln w="3175">
                  <a:noFill/>
                </a:ln>
                <a:solidFill>
                  <a:schemeClr val="tx1"/>
                </a:solidFill>
                <a:effectLst/>
                <a:latin typeface="+mj-lt"/>
                <a:ea typeface="+mn-ea"/>
                <a:cs typeface="Segoe UI" pitchFamily="34" charset="0"/>
              </a:defRPr>
            </a:lvl1pPr>
          </a:lstStyle>
          <a:p>
            <a:r>
              <a:rPr lang="de-DE" sz="5882" dirty="0" smtClean="0">
                <a:solidFill>
                  <a:srgbClr val="FFFFFF"/>
                </a:solidFill>
              </a:rPr>
              <a:t>Vielen Dank.</a:t>
            </a:r>
            <a:endParaRPr lang="de-DE" sz="5882" dirty="0">
              <a:solidFill>
                <a:srgbClr val="FFFFFF"/>
              </a:solidFill>
            </a:endParaRPr>
          </a:p>
        </p:txBody>
      </p:sp>
    </p:spTree>
    <p:extLst>
      <p:ext uri="{BB962C8B-B14F-4D97-AF65-F5344CB8AC3E}">
        <p14:creationId xmlns:p14="http://schemas.microsoft.com/office/powerpoint/2010/main" val="595467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609600" y="1079501"/>
            <a:ext cx="10972800" cy="40263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18" name="Date Placeholder 17"/>
          <p:cNvSpPr>
            <a:spLocks noGrp="1"/>
          </p:cNvSpPr>
          <p:nvPr>
            <p:ph type="dt" sz="half" idx="20"/>
          </p:nvPr>
        </p:nvSpPr>
        <p:spPr>
          <a:xfrm>
            <a:off x="2570044" y="6347738"/>
            <a:ext cx="1465007" cy="184670"/>
          </a:xfrm>
          <a:prstGeom prst="rect">
            <a:avLst/>
          </a:prstGeom>
        </p:spPr>
        <p:txBody>
          <a:bodyPr/>
          <a:lstStyle/>
          <a:p>
            <a:pPr defTabSz="914153"/>
            <a:fld id="{519E6589-18A9-445E-BF30-CD70E2BF8219}" type="datetime1">
              <a:rPr lang="en-US">
                <a:solidFill>
                  <a:srgbClr val="FFFFFF"/>
                </a:solidFill>
              </a:rPr>
              <a:pPr defTabSz="914153"/>
              <a:t>11/25/2014</a:t>
            </a:fld>
            <a:endParaRPr lang="en-US" dirty="0">
              <a:solidFill>
                <a:srgbClr val="FFFFFF"/>
              </a:solidFill>
            </a:endParaRPr>
          </a:p>
        </p:txBody>
      </p:sp>
      <p:sp>
        <p:nvSpPr>
          <p:cNvPr id="25" name="Footer Placeholder 24"/>
          <p:cNvSpPr>
            <a:spLocks noGrp="1"/>
          </p:cNvSpPr>
          <p:nvPr>
            <p:ph type="ftr" sz="quarter" idx="21"/>
          </p:nvPr>
        </p:nvSpPr>
        <p:spPr>
          <a:xfrm>
            <a:off x="931880" y="6347739"/>
            <a:ext cx="1638164" cy="184671"/>
          </a:xfrm>
          <a:prstGeom prst="rect">
            <a:avLst/>
          </a:prstGeom>
        </p:spPr>
        <p:txBody>
          <a:bodyPr/>
          <a:lstStyle/>
          <a:p>
            <a:pPr defTabSz="914153"/>
            <a:r>
              <a:rPr lang="en-US">
                <a:solidFill>
                  <a:srgbClr val="FFFFFF"/>
                </a:solidFill>
              </a:rPr>
              <a:t>Microsoft confidential</a:t>
            </a:r>
            <a:endParaRPr lang="en-US" dirty="0">
              <a:solidFill>
                <a:srgbClr val="FFFFFF"/>
              </a:solidFill>
            </a:endParaRPr>
          </a:p>
        </p:txBody>
      </p:sp>
      <p:sp>
        <p:nvSpPr>
          <p:cNvPr id="27" name="Slide Number Placeholder 26"/>
          <p:cNvSpPr>
            <a:spLocks noGrp="1"/>
          </p:cNvSpPr>
          <p:nvPr>
            <p:ph type="sldNum" sz="quarter" idx="22"/>
          </p:nvPr>
        </p:nvSpPr>
        <p:spPr>
          <a:xfrm>
            <a:off x="609601" y="6347739"/>
            <a:ext cx="305234" cy="184672"/>
          </a:xfrm>
          <a:prstGeom prst="rect">
            <a:avLst/>
          </a:prstGeom>
        </p:spPr>
        <p:txBody>
          <a:bodyPr/>
          <a:lstStyle/>
          <a:p>
            <a:pPr defTabSz="914153"/>
            <a:fld id="{B6F15528-21DE-4FAA-801E-634DDDAF4B2B}" type="slidenum">
              <a:rPr lang="en-US">
                <a:solidFill>
                  <a:srgbClr val="FFFFFF"/>
                </a:solidFill>
              </a:rPr>
              <a:pPr defTabSz="914153"/>
              <a:t>‹#›</a:t>
            </a:fld>
            <a:endParaRPr lang="en-US" dirty="0">
              <a:solidFill>
                <a:srgbClr val="FFFFFF"/>
              </a:solidFill>
            </a:endParaRPr>
          </a:p>
        </p:txBody>
      </p:sp>
      <p:sp>
        <p:nvSpPr>
          <p:cNvPr id="28" name="Title 27"/>
          <p:cNvSpPr>
            <a:spLocks noGrp="1"/>
          </p:cNvSpPr>
          <p:nvPr>
            <p:ph type="title" hasCustomPrompt="1"/>
          </p:nvPr>
        </p:nvSpPr>
        <p:spPr>
          <a:xfrm>
            <a:off x="609600" y="535940"/>
            <a:ext cx="10972800" cy="480731"/>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609600" y="2389719"/>
            <a:ext cx="4578352" cy="497880"/>
          </a:xfrm>
        </p:spPr>
        <p:txBody>
          <a:bodyPr/>
          <a:lstStyle>
            <a:lvl1pPr marL="0" indent="0">
              <a:lnSpc>
                <a:spcPct val="105000"/>
              </a:lnSpc>
              <a:buNone/>
              <a:defRPr>
                <a:solidFill>
                  <a:schemeClr val="accent1"/>
                </a:solidFill>
              </a:defRPr>
            </a:lvl1pPr>
            <a:lvl2pPr marL="0" indent="0">
              <a:buNone/>
              <a:defRPr sz="1600"/>
            </a:lvl2pPr>
            <a:lvl3pPr marL="380936" indent="-152375">
              <a:defRPr sz="1600"/>
            </a:lvl3pPr>
            <a:lvl4pPr marL="613731" indent="-152375">
              <a:defRPr sz="1600"/>
            </a:lvl4pPr>
            <a:lvl5pPr marL="838059" indent="-152375">
              <a:defRPr sz="1600"/>
            </a:lvl5pPr>
          </a:lstStyle>
          <a:p>
            <a:pPr lvl="0"/>
            <a:r>
              <a:rPr lang="en-US" dirty="0" smtClean="0"/>
              <a:t>Click to edit text</a:t>
            </a:r>
          </a:p>
        </p:txBody>
      </p:sp>
      <p:sp>
        <p:nvSpPr>
          <p:cNvPr id="51" name="Text Placeholder 21"/>
          <p:cNvSpPr>
            <a:spLocks noGrp="1"/>
          </p:cNvSpPr>
          <p:nvPr>
            <p:ph type="body" sz="quarter" idx="26" hasCustomPrompt="1"/>
          </p:nvPr>
        </p:nvSpPr>
        <p:spPr>
          <a:xfrm>
            <a:off x="609599" y="2730127"/>
            <a:ext cx="4578351" cy="1481647"/>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5405967" y="2389719"/>
            <a:ext cx="4578352" cy="497880"/>
          </a:xfrm>
        </p:spPr>
        <p:txBody>
          <a:bodyPr/>
          <a:lstStyle>
            <a:lvl1pPr marL="0" indent="0">
              <a:lnSpc>
                <a:spcPct val="105000"/>
              </a:lnSpc>
              <a:buNone/>
              <a:defRPr>
                <a:solidFill>
                  <a:schemeClr val="accent1"/>
                </a:solidFill>
              </a:defRPr>
            </a:lvl1pPr>
            <a:lvl2pPr marL="0" indent="0">
              <a:buNone/>
              <a:defRPr sz="1600"/>
            </a:lvl2pPr>
            <a:lvl3pPr marL="380936" indent="-152375">
              <a:defRPr sz="1600"/>
            </a:lvl3pPr>
            <a:lvl4pPr marL="613731" indent="-152375">
              <a:defRPr sz="1600"/>
            </a:lvl4pPr>
            <a:lvl5pPr marL="838059" indent="-152375">
              <a:defRPr sz="1600"/>
            </a:lvl5pPr>
          </a:lstStyle>
          <a:p>
            <a:pPr lvl="0"/>
            <a:r>
              <a:rPr lang="en-US" dirty="0" smtClean="0"/>
              <a:t>Click to edit text</a:t>
            </a:r>
          </a:p>
        </p:txBody>
      </p:sp>
      <p:sp>
        <p:nvSpPr>
          <p:cNvPr id="54" name="Text Placeholder 21"/>
          <p:cNvSpPr>
            <a:spLocks noGrp="1"/>
          </p:cNvSpPr>
          <p:nvPr>
            <p:ph type="body" sz="quarter" idx="28" hasCustomPrompt="1"/>
          </p:nvPr>
        </p:nvSpPr>
        <p:spPr>
          <a:xfrm>
            <a:off x="5405967" y="2730127"/>
            <a:ext cx="4578351" cy="1481647"/>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10189634" y="2730128"/>
            <a:ext cx="1392767" cy="350825"/>
          </a:xfrm>
        </p:spPr>
        <p:txBody>
          <a:bodyPr/>
          <a:lstStyle>
            <a:lvl1pPr marL="0" indent="0">
              <a:buNone/>
              <a:defRPr sz="1200">
                <a:solidFill>
                  <a:schemeClr val="tx2">
                    <a:lumMod val="40000"/>
                    <a:lumOff val="60000"/>
                  </a:schemeClr>
                </a:solidFill>
              </a:defRPr>
            </a:lvl1pPr>
            <a:lvl2pPr>
              <a:defRPr sz="1200">
                <a:solidFill>
                  <a:schemeClr val="tx2">
                    <a:lumMod val="40000"/>
                    <a:lumOff val="60000"/>
                  </a:schemeClr>
                </a:solidFill>
              </a:defRPr>
            </a:lvl2pPr>
            <a:lvl3pPr>
              <a:defRPr sz="1200">
                <a:solidFill>
                  <a:schemeClr val="tx2">
                    <a:lumMod val="40000"/>
                    <a:lumOff val="60000"/>
                  </a:schemeClr>
                </a:solidFill>
              </a:defRPr>
            </a:lvl3pPr>
            <a:lvl4pPr>
              <a:defRPr sz="1200">
                <a:solidFill>
                  <a:schemeClr val="tx2">
                    <a:lumMod val="40000"/>
                    <a:lumOff val="60000"/>
                  </a:schemeClr>
                </a:solidFill>
              </a:defRPr>
            </a:lvl4pPr>
            <a:lvl5pPr marL="914246" indent="0">
              <a:buNone/>
              <a:defRPr sz="12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9653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genda">
    <p:bg>
      <p:bgPr>
        <a:solidFill>
          <a:srgbClr val="439ACF"/>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609600" y="535940"/>
            <a:ext cx="10972800" cy="480731"/>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609600" y="1079501"/>
            <a:ext cx="10972800" cy="402634"/>
          </a:xfrm>
        </p:spPr>
        <p:txBody>
          <a:bodyPr/>
          <a:lstStyle>
            <a:lvl1pPr marL="0" indent="0">
              <a:buNone/>
              <a:defRPr sz="1600">
                <a:solidFill>
                  <a:schemeClr val="tx1"/>
                </a:solidFill>
              </a:defRPr>
            </a:lvl1pPr>
            <a:lvl2pPr marL="232795" indent="0">
              <a:buNone/>
              <a:defRPr sz="1600">
                <a:solidFill>
                  <a:schemeClr val="tx1"/>
                </a:solidFill>
              </a:defRPr>
            </a:lvl2pPr>
            <a:lvl3pPr marL="457124" indent="0">
              <a:buNone/>
              <a:defRPr sz="1600">
                <a:solidFill>
                  <a:schemeClr val="tx1"/>
                </a:solidFill>
              </a:defRPr>
            </a:lvl3pPr>
            <a:lvl4pPr marL="689917" indent="0">
              <a:buNone/>
              <a:defRPr sz="1600">
                <a:solidFill>
                  <a:schemeClr val="tx1"/>
                </a:solidFill>
              </a:defRPr>
            </a:lvl4pPr>
            <a:lvl5pPr marL="914246" indent="0">
              <a:buNone/>
              <a:defRPr sz="1600">
                <a:solidFill>
                  <a:schemeClr val="tx1"/>
                </a:solidFill>
              </a:defRPr>
            </a:lvl5pPr>
          </a:lstStyle>
          <a:p>
            <a:pPr lvl="0"/>
            <a:r>
              <a:rPr lang="en-US" dirty="0" smtClean="0"/>
              <a:t>Click to edit text</a:t>
            </a:r>
            <a:endParaRPr lang="en-US" dirty="0"/>
          </a:p>
        </p:txBody>
      </p:sp>
      <p:sp>
        <p:nvSpPr>
          <p:cNvPr id="49" name="Date Placeholder 48"/>
          <p:cNvSpPr>
            <a:spLocks noGrp="1"/>
          </p:cNvSpPr>
          <p:nvPr>
            <p:ph type="dt" sz="half" idx="19"/>
          </p:nvPr>
        </p:nvSpPr>
        <p:spPr>
          <a:xfrm>
            <a:off x="2570044" y="6347738"/>
            <a:ext cx="1465007" cy="184670"/>
          </a:xfrm>
          <a:prstGeom prst="rect">
            <a:avLst/>
          </a:prstGeom>
        </p:spPr>
        <p:txBody>
          <a:bodyPr/>
          <a:lstStyle/>
          <a:p>
            <a:pPr defTabSz="914153"/>
            <a:fld id="{ABF883E0-5EA3-4D5E-89C2-DD41B77FA2EC}" type="datetime1">
              <a:rPr lang="en-US">
                <a:solidFill>
                  <a:srgbClr val="FFFFFF"/>
                </a:solidFill>
              </a:rPr>
              <a:pPr defTabSz="914153"/>
              <a:t>11/25/2014</a:t>
            </a:fld>
            <a:endParaRPr lang="en-US" dirty="0">
              <a:solidFill>
                <a:srgbClr val="FFFFFF"/>
              </a:solidFill>
            </a:endParaRPr>
          </a:p>
        </p:txBody>
      </p:sp>
      <p:sp>
        <p:nvSpPr>
          <p:cNvPr id="53" name="Footer Placeholder 52"/>
          <p:cNvSpPr>
            <a:spLocks noGrp="1"/>
          </p:cNvSpPr>
          <p:nvPr>
            <p:ph type="ftr" sz="quarter" idx="20"/>
          </p:nvPr>
        </p:nvSpPr>
        <p:spPr>
          <a:xfrm>
            <a:off x="931880" y="6347739"/>
            <a:ext cx="1638164" cy="184671"/>
          </a:xfrm>
          <a:prstGeom prst="rect">
            <a:avLst/>
          </a:prstGeom>
        </p:spPr>
        <p:txBody>
          <a:bodyPr/>
          <a:lstStyle/>
          <a:p>
            <a:pPr defTabSz="914153"/>
            <a:r>
              <a:rPr lang="en-US">
                <a:solidFill>
                  <a:srgbClr val="FFFFFF"/>
                </a:solidFill>
              </a:rPr>
              <a:t>Microsoft confidential</a:t>
            </a:r>
            <a:endParaRPr lang="en-US" dirty="0">
              <a:solidFill>
                <a:srgbClr val="FFFFFF"/>
              </a:solidFill>
            </a:endParaRPr>
          </a:p>
        </p:txBody>
      </p:sp>
      <p:sp>
        <p:nvSpPr>
          <p:cNvPr id="54" name="Slide Number Placeholder 53"/>
          <p:cNvSpPr>
            <a:spLocks noGrp="1"/>
          </p:cNvSpPr>
          <p:nvPr>
            <p:ph type="sldNum" sz="quarter" idx="21"/>
          </p:nvPr>
        </p:nvSpPr>
        <p:spPr>
          <a:xfrm>
            <a:off x="609601" y="6347739"/>
            <a:ext cx="305234" cy="184672"/>
          </a:xfrm>
          <a:prstGeom prst="rect">
            <a:avLst/>
          </a:prstGeom>
        </p:spPr>
        <p:txBody>
          <a:bodyPr/>
          <a:lstStyle/>
          <a:p>
            <a:pPr defTabSz="914153"/>
            <a:fld id="{B6F15528-21DE-4FAA-801E-634DDDAF4B2B}" type="slidenum">
              <a:rPr lang="en-US">
                <a:solidFill>
                  <a:srgbClr val="FFFFFF"/>
                </a:solidFill>
              </a:rPr>
              <a:pPr defTabSz="914153"/>
              <a:t>‹#›</a:t>
            </a:fld>
            <a:endParaRPr lang="en-US" dirty="0">
              <a:solidFill>
                <a:srgbClr val="FFFFFF"/>
              </a:solidFill>
            </a:endParaRPr>
          </a:p>
        </p:txBody>
      </p:sp>
      <p:grpSp>
        <p:nvGrpSpPr>
          <p:cNvPr id="56" name="Group 55"/>
          <p:cNvGrpSpPr/>
          <p:nvPr userDrawn="1"/>
        </p:nvGrpSpPr>
        <p:grpSpPr>
          <a:xfrm>
            <a:off x="10447442" y="6371650"/>
            <a:ext cx="1134958" cy="154415"/>
            <a:chOff x="464820" y="471850"/>
            <a:chExt cx="2499360" cy="340045"/>
          </a:xfrm>
          <a:solidFill>
            <a:schemeClr val="tx1"/>
          </a:solidFill>
        </p:grpSpPr>
        <p:sp>
          <p:nvSpPr>
            <p:cNvPr id="5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5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5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6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6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6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6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6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6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6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6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6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6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7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sp>
          <p:nvSpPr>
            <p:cNvPr id="7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53">
                <a:lnSpc>
                  <a:spcPct val="125000"/>
                </a:lnSpc>
              </a:pPr>
              <a:endParaRPr lang="en-US" sz="2400">
                <a:solidFill>
                  <a:srgbClr val="FFFFFF"/>
                </a:solidFill>
              </a:endParaRPr>
            </a:p>
          </p:txBody>
        </p:sp>
      </p:grpSp>
      <p:sp>
        <p:nvSpPr>
          <p:cNvPr id="74" name="Text Placeholder 2"/>
          <p:cNvSpPr>
            <a:spLocks noGrp="1"/>
          </p:cNvSpPr>
          <p:nvPr>
            <p:ph type="body" sz="quarter" idx="22" hasCustomPrompt="1"/>
          </p:nvPr>
        </p:nvSpPr>
        <p:spPr>
          <a:xfrm>
            <a:off x="609600" y="2357967"/>
            <a:ext cx="2988734" cy="2244368"/>
          </a:xfrm>
        </p:spPr>
        <p:txBody>
          <a:bodyPr/>
          <a:lstStyle>
            <a:lvl1pPr marL="0" indent="0">
              <a:lnSpc>
                <a:spcPct val="105000"/>
              </a:lnSpc>
              <a:buNone/>
              <a:defRPr sz="3200">
                <a:solidFill>
                  <a:schemeClr val="tx1"/>
                </a:solidFill>
              </a:defRPr>
            </a:lvl1pPr>
            <a:lvl2pPr marL="0" indent="0">
              <a:buNone/>
              <a:defRPr/>
            </a:lvl2pPr>
            <a:lvl3pPr marL="380936" indent="-152375">
              <a:defRPr/>
            </a:lvl3pPr>
            <a:lvl4pPr marL="613731" indent="-152375">
              <a:defRPr/>
            </a:lvl4pPr>
            <a:lvl5pPr marL="838059" indent="-152375">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5405967" y="2357967"/>
            <a:ext cx="6176434" cy="698179"/>
          </a:xfrm>
        </p:spPr>
        <p:txBody>
          <a:bodyPr/>
          <a:lstStyle>
            <a:lvl1pPr marL="0" indent="0">
              <a:lnSpc>
                <a:spcPct val="105000"/>
              </a:lnSpc>
              <a:buNone/>
              <a:defRPr sz="3200">
                <a:solidFill>
                  <a:schemeClr val="tx1"/>
                </a:solidFill>
              </a:defRPr>
            </a:lvl1pPr>
            <a:lvl2pPr marL="0" indent="0">
              <a:buNone/>
              <a:defRPr/>
            </a:lvl2pPr>
            <a:lvl3pPr marL="380936" indent="-152375">
              <a:defRPr/>
            </a:lvl3pPr>
            <a:lvl4pPr marL="613731" indent="-152375">
              <a:defRPr/>
            </a:lvl4pPr>
            <a:lvl5pPr marL="838059" indent="-152375">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5405967" y="2873260"/>
            <a:ext cx="6176434" cy="1572178"/>
          </a:xfrm>
        </p:spPr>
        <p:txBody>
          <a:bodyPr/>
          <a:lstStyle>
            <a:lvl1pPr marL="0" indent="0">
              <a:lnSpc>
                <a:spcPct val="125000"/>
              </a:lnSpc>
              <a:spcBef>
                <a:spcPts val="0"/>
              </a:spcBef>
              <a:buNone/>
              <a:defRPr sz="1600">
                <a:solidFill>
                  <a:schemeClr val="tx1"/>
                </a:solidFill>
              </a:defRPr>
            </a:lvl1pPr>
            <a:lvl2pPr marL="380936" indent="-152375">
              <a:buFont typeface="Arial" pitchFamily="34" charset="0"/>
              <a:buChar char="•"/>
              <a:defRPr sz="1600"/>
            </a:lvl2pPr>
            <a:lvl3pPr marL="609498" indent="-152375">
              <a:defRPr sz="1600"/>
            </a:lvl3pPr>
            <a:lvl4pPr marL="842292" indent="-152375">
              <a:defRPr sz="1600"/>
            </a:lvl4pPr>
            <a:lvl5pPr marL="1066621" indent="-152375">
              <a:defRPr sz="16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8418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6" Type="http://schemas.openxmlformats.org/officeDocument/2006/relationships/image" Target="../media/image46.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theme" Target="../theme/theme4.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image" Target="../media/image46.png"/><Relationship Id="rId2" Type="http://schemas.openxmlformats.org/officeDocument/2006/relationships/slideLayout" Target="../slideLayouts/slideLayout101.xml"/><Relationship Id="rId16"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theme" Target="../theme/theme7.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theme" Target="../theme/theme8.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9" Type="http://schemas.openxmlformats.org/officeDocument/2006/relationships/slideLayout" Target="../slideLayouts/slideLayout227.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slideLayout" Target="../slideLayouts/slideLayout226.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slideLayout" Target="../slideLayouts/slideLayout225.xml"/><Relationship Id="rId40" Type="http://schemas.openxmlformats.org/officeDocument/2006/relationships/theme" Target="../theme/theme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09A25D-2221-4BFA-B696-8DBD8E67D3A2}" type="datetimeFigureOut">
              <a:rPr lang="en-US" smtClean="0"/>
              <a:t>11/25/2014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35536-A753-4E69-86B2-0AF759B3F2CD}" type="slidenum">
              <a:rPr lang="en-US" smtClean="0"/>
              <a:t>‹#›</a:t>
            </a:fld>
            <a:endParaRPr lang="en-US"/>
          </a:p>
        </p:txBody>
      </p:sp>
    </p:spTree>
    <p:extLst>
      <p:ext uri="{BB962C8B-B14F-4D97-AF65-F5344CB8AC3E}">
        <p14:creationId xmlns:p14="http://schemas.microsoft.com/office/powerpoint/2010/main" val="2085392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35367" y="224644"/>
            <a:ext cx="1170516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11" name="Text Placeholder 3"/>
          <p:cNvSpPr>
            <a:spLocks noGrp="1"/>
          </p:cNvSpPr>
          <p:nvPr>
            <p:ph type="body" idx="1"/>
          </p:nvPr>
        </p:nvSpPr>
        <p:spPr>
          <a:xfrm>
            <a:off x="335360" y="1142220"/>
            <a:ext cx="11705168" cy="2092881"/>
          </a:xfrm>
          <a:prstGeom prst="rect">
            <a:avLst/>
          </a:prstGeom>
        </p:spPr>
        <p:txBody>
          <a:bodyPr vert="horz" wrap="square" lIns="146304" tIns="91440" rIns="146304" bIns="91440" rtlCol="0">
            <a:spAutoFit/>
          </a:bodyPr>
          <a:lstStyle/>
          <a:p>
            <a:pPr lvl="0"/>
            <a:r>
              <a:rPr lang="en-US" dirty="0" smtClean="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smtClean="0">
                <a:ln>
                  <a:noFill/>
                </a:ln>
                <a:gradFill>
                  <a:gsLst>
                    <a:gs pos="1250">
                      <a:srgbClr val="505050"/>
                    </a:gs>
                    <a:gs pos="99000">
                      <a:srgbClr val="505050"/>
                    </a:gs>
                  </a:gsLst>
                  <a:lin ang="5400000" scaled="0"/>
                </a:gradFill>
                <a:effectLst/>
                <a:uLnTx/>
                <a:uFillTx/>
                <a:latin typeface="Segoe UI"/>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smtClean="0">
                <a:ln>
                  <a:noFill/>
                </a:ln>
                <a:gradFill>
                  <a:gsLst>
                    <a:gs pos="1250">
                      <a:srgbClr val="505050"/>
                    </a:gs>
                    <a:gs pos="99000">
                      <a:srgbClr val="505050"/>
                    </a:gs>
                  </a:gsLst>
                  <a:lin ang="5400000" scaled="0"/>
                </a:gradFill>
                <a:effectLst/>
                <a:uLnTx/>
                <a:uFillTx/>
                <a:latin typeface="Segoe UI"/>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smtClean="0">
                <a:ln>
                  <a:noFill/>
                </a:ln>
                <a:gradFill>
                  <a:gsLst>
                    <a:gs pos="1250">
                      <a:srgbClr val="505050"/>
                    </a:gs>
                    <a:gs pos="99000">
                      <a:srgbClr val="505050"/>
                    </a:gs>
                  </a:gsLst>
                  <a:lin ang="5400000" scaled="0"/>
                </a:gradFill>
                <a:effectLst/>
                <a:uLnTx/>
                <a:uFillTx/>
                <a:latin typeface="Segoe UI"/>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smtClean="0">
                <a:ln>
                  <a:noFill/>
                </a:ln>
                <a:gradFill>
                  <a:gsLst>
                    <a:gs pos="1250">
                      <a:srgbClr val="505050"/>
                    </a:gs>
                    <a:gs pos="99000">
                      <a:srgbClr val="505050"/>
                    </a:gs>
                  </a:gsLst>
                  <a:lin ang="5400000" scaled="0"/>
                </a:gradFill>
                <a:effectLst/>
                <a:uLnTx/>
                <a:uFillTx/>
                <a:latin typeface="Segoe UI"/>
                <a:ea typeface="+mn-ea"/>
                <a:cs typeface="+mn-cs"/>
              </a:rPr>
              <a:t>Fifth level</a:t>
            </a:r>
            <a:endParaRPr kumimoji="0" lang="en-US" sz="1800" b="0" i="0" u="none" strike="noStrike" kern="1200" cap="none" spc="0" normalizeH="0" baseline="0" noProof="0" dirty="0">
              <a:ln>
                <a:noFill/>
              </a:ln>
              <a:gradFill>
                <a:gsLst>
                  <a:gs pos="1250">
                    <a:srgbClr val="505050"/>
                  </a:gs>
                  <a:gs pos="99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874832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892" r:id="rId2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a:ln w="3175">
            <a:noFill/>
          </a:ln>
          <a:solidFill>
            <a:srgbClr val="4E4E4E"/>
          </a:solidFill>
          <a:effectLst/>
          <a:latin typeface="Segoe UI Light" pitchFamily="34" charset="0"/>
          <a:ea typeface="+mn-ea"/>
          <a:cs typeface="Segoe UI" pitchFamily="34" charset="0"/>
        </a:defRPr>
      </a:lvl1pPr>
    </p:titleStyle>
    <p:bodyStyle>
      <a:lvl1pPr marL="342900" indent="-342900" algn="l" defTabSz="914400" rtl="0" eaLnBrk="1" latinLnBrk="0" hangingPunct="1">
        <a:spcBef>
          <a:spcPct val="20000"/>
        </a:spcBef>
        <a:buFont typeface="Arial" pitchFamily="34" charset="0"/>
        <a:buChar char="•"/>
        <a:defRPr lang="en-US" sz="3600" kern="1200" spc="0" baseline="0" dirty="0" smtClean="0">
          <a:solidFill>
            <a:srgbClr val="4E4E4E"/>
          </a:solidFill>
          <a:latin typeface="Segoe UI Light" pitchFamily="34" charset="0"/>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a:solidFill>
            <a:srgbClr val="4E4E4E"/>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a:solidFill>
            <a:srgbClr val="4E4E4E"/>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a:solidFill>
            <a:srgbClr val="4E4E4E"/>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a:solidFill>
            <a:srgbClr val="4E4E4E"/>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7"/>
            <a:ext cx="11653521" cy="183173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065230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Lst>
  <p:transition>
    <p:fade/>
  </p:transition>
  <p:timing>
    <p:tnLst>
      <p:par>
        <p:cTn id="1" dur="indefinite" restart="never" nodeType="tmRoot"/>
      </p:par>
    </p:tnLst>
  </p:timing>
  <p:hf hdr="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300602955"/>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1" tIns="91420" rIns="146271" bIns="9142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0" cy="1481647"/>
          </a:xfrm>
          <a:prstGeom prst="rect">
            <a:avLst/>
          </a:prstGeom>
        </p:spPr>
        <p:txBody>
          <a:bodyPr vert="horz" wrap="square" lIns="146271" tIns="91420" rIns="146271" bIns="9142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9064765"/>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153" rtl="0" eaLnBrk="1" latinLnBrk="0" hangingPunct="1">
        <a:lnSpc>
          <a:spcPct val="90000"/>
        </a:lnSpc>
        <a:spcBef>
          <a:spcPct val="0"/>
        </a:spcBef>
        <a:buNone/>
        <a:defRPr lang="en-US" sz="3235" b="0" kern="1200" cap="none" spc="-100" baseline="0" dirty="0" smtClean="0">
          <a:ln w="3175">
            <a:noFill/>
          </a:ln>
          <a:solidFill>
            <a:srgbClr val="FFB900"/>
          </a:solidFill>
          <a:effectLst/>
          <a:latin typeface="+mj-lt"/>
          <a:ea typeface="+mn-ea"/>
          <a:cs typeface="Segoe UI" pitchFamily="34" charset="0"/>
        </a:defRPr>
      </a:lvl1pPr>
    </p:titleStyle>
    <p:bodyStyle>
      <a:lvl1pPr marL="336066" marR="0" indent="-336066" algn="l" defTabSz="91415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rgbClr val="FFB900"/>
          </a:solidFill>
          <a:latin typeface="+mj-lt"/>
          <a:ea typeface="+mn-ea"/>
          <a:cs typeface="+mn-cs"/>
        </a:defRPr>
      </a:lvl1pPr>
      <a:lvl2pPr marL="572557" marR="0" indent="-236491" algn="l" defTabSz="91415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FFB900"/>
          </a:solidFill>
          <a:latin typeface="+mn-lt"/>
          <a:ea typeface="+mn-ea"/>
          <a:cs typeface="+mn-cs"/>
        </a:defRPr>
      </a:lvl2pPr>
      <a:lvl3pPr marL="784155" marR="0" indent="-224044" algn="l" defTabSz="914153"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solidFill>
            <a:srgbClr val="FFB900"/>
          </a:solidFill>
          <a:latin typeface="+mn-lt"/>
          <a:ea typeface="+mn-ea"/>
          <a:cs typeface="+mn-cs"/>
        </a:defRPr>
      </a:lvl3pPr>
      <a:lvl4pPr marL="1008198" marR="0" indent="-224044" algn="l" defTabSz="914153"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rgbClr val="FFB900"/>
          </a:solidFill>
          <a:latin typeface="+mn-lt"/>
          <a:ea typeface="+mn-ea"/>
          <a:cs typeface="+mn-cs"/>
        </a:defRPr>
      </a:lvl4pPr>
      <a:lvl5pPr marL="1232242" marR="0" indent="-224044" algn="l" defTabSz="914153"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rgbClr val="FFB900"/>
          </a:solidFill>
          <a:latin typeface="+mn-lt"/>
          <a:ea typeface="+mn-ea"/>
          <a:cs typeface="+mn-cs"/>
        </a:defRPr>
      </a:lvl5pPr>
      <a:lvl6pPr marL="2513920" indent="-228538" algn="l" defTabSz="914153"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996" indent="-228538" algn="l" defTabSz="914153"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8073" indent="-228538" algn="l" defTabSz="914153"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5151" indent="-228538" algn="l" defTabSz="914153"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153" rtl="0" eaLnBrk="1" latinLnBrk="0" hangingPunct="1">
        <a:defRPr sz="1765" kern="1200">
          <a:solidFill>
            <a:schemeClr val="tx1"/>
          </a:solidFill>
          <a:latin typeface="+mn-lt"/>
          <a:ea typeface="+mn-ea"/>
          <a:cs typeface="+mn-cs"/>
        </a:defRPr>
      </a:lvl1pPr>
      <a:lvl2pPr marL="457076" algn="l" defTabSz="914153" rtl="0" eaLnBrk="1" latinLnBrk="0" hangingPunct="1">
        <a:defRPr sz="1765" kern="1200">
          <a:solidFill>
            <a:schemeClr val="tx1"/>
          </a:solidFill>
          <a:latin typeface="+mn-lt"/>
          <a:ea typeface="+mn-ea"/>
          <a:cs typeface="+mn-cs"/>
        </a:defRPr>
      </a:lvl2pPr>
      <a:lvl3pPr marL="914153" algn="l" defTabSz="914153" rtl="0" eaLnBrk="1" latinLnBrk="0" hangingPunct="1">
        <a:defRPr sz="1765" kern="1200">
          <a:solidFill>
            <a:schemeClr val="tx1"/>
          </a:solidFill>
          <a:latin typeface="+mn-lt"/>
          <a:ea typeface="+mn-ea"/>
          <a:cs typeface="+mn-cs"/>
        </a:defRPr>
      </a:lvl3pPr>
      <a:lvl4pPr marL="1371229" algn="l" defTabSz="914153" rtl="0" eaLnBrk="1" latinLnBrk="0" hangingPunct="1">
        <a:defRPr sz="1765" kern="1200">
          <a:solidFill>
            <a:schemeClr val="tx1"/>
          </a:solidFill>
          <a:latin typeface="+mn-lt"/>
          <a:ea typeface="+mn-ea"/>
          <a:cs typeface="+mn-cs"/>
        </a:defRPr>
      </a:lvl4pPr>
      <a:lvl5pPr marL="1828305" algn="l" defTabSz="914153" rtl="0" eaLnBrk="1" latinLnBrk="0" hangingPunct="1">
        <a:defRPr sz="1765" kern="1200">
          <a:solidFill>
            <a:schemeClr val="tx1"/>
          </a:solidFill>
          <a:latin typeface="+mn-lt"/>
          <a:ea typeface="+mn-ea"/>
          <a:cs typeface="+mn-cs"/>
        </a:defRPr>
      </a:lvl5pPr>
      <a:lvl6pPr marL="2285383" algn="l" defTabSz="914153" rtl="0" eaLnBrk="1" latinLnBrk="0" hangingPunct="1">
        <a:defRPr sz="1765" kern="1200">
          <a:solidFill>
            <a:schemeClr val="tx1"/>
          </a:solidFill>
          <a:latin typeface="+mn-lt"/>
          <a:ea typeface="+mn-ea"/>
          <a:cs typeface="+mn-cs"/>
        </a:defRPr>
      </a:lvl6pPr>
      <a:lvl7pPr marL="2742458" algn="l" defTabSz="914153" rtl="0" eaLnBrk="1" latinLnBrk="0" hangingPunct="1">
        <a:defRPr sz="1765" kern="1200">
          <a:solidFill>
            <a:schemeClr val="tx1"/>
          </a:solidFill>
          <a:latin typeface="+mn-lt"/>
          <a:ea typeface="+mn-ea"/>
          <a:cs typeface="+mn-cs"/>
        </a:defRPr>
      </a:lvl7pPr>
      <a:lvl8pPr marL="3199535" algn="l" defTabSz="914153" rtl="0" eaLnBrk="1" latinLnBrk="0" hangingPunct="1">
        <a:defRPr sz="1765" kern="1200">
          <a:solidFill>
            <a:schemeClr val="tx1"/>
          </a:solidFill>
          <a:latin typeface="+mn-lt"/>
          <a:ea typeface="+mn-ea"/>
          <a:cs typeface="+mn-cs"/>
        </a:defRPr>
      </a:lvl8pPr>
      <a:lvl9pPr marL="3656611" algn="l" defTabSz="914153"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411756080"/>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3368" tIns="89605" rIns="143368" bIns="89605"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5" y="1189178"/>
            <a:ext cx="11653521" cy="2075394"/>
          </a:xfrm>
          <a:prstGeom prst="rect">
            <a:avLst/>
          </a:prstGeom>
        </p:spPr>
        <p:txBody>
          <a:bodyPr vert="horz" wrap="square" lIns="143368" tIns="89605" rIns="143368" bIns="89605"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024164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5" r:id="rId32"/>
    <p:sldLayoutId id="2147483806" r:id="rId33"/>
    <p:sldLayoutId id="2147483807" r:id="rId34"/>
    <p:sldLayoutId id="2147483809" r:id="rId35"/>
    <p:sldLayoutId id="2147483810" r:id="rId36"/>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txStyles>
    <p:titleStyle>
      <a:lvl1pPr algn="l" defTabSz="914023"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9" marR="0" indent="-336019" algn="l" defTabSz="9140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477" marR="0" indent="-236457" algn="l" defTabSz="9140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043" marR="0" indent="-224013" algn="l" defTabSz="9140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056" marR="0" indent="-224013" algn="l" defTabSz="9140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068" marR="0" indent="-224013" algn="l" defTabSz="9140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563" indent="-228507" algn="l" defTabSz="9140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76" indent="-228507" algn="l" defTabSz="9140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89" indent="-228507" algn="l" defTabSz="9140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00" indent="-228507" algn="l" defTabSz="91402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3" rtl="0" eaLnBrk="1" latinLnBrk="0" hangingPunct="1">
        <a:defRPr sz="1800" kern="1200">
          <a:solidFill>
            <a:schemeClr val="tx1"/>
          </a:solidFill>
          <a:latin typeface="+mn-lt"/>
          <a:ea typeface="+mn-ea"/>
          <a:cs typeface="+mn-cs"/>
        </a:defRPr>
      </a:lvl1pPr>
      <a:lvl2pPr marL="457011" algn="l" defTabSz="914023" rtl="0" eaLnBrk="1" latinLnBrk="0" hangingPunct="1">
        <a:defRPr sz="1800" kern="1200">
          <a:solidFill>
            <a:schemeClr val="tx1"/>
          </a:solidFill>
          <a:latin typeface="+mn-lt"/>
          <a:ea typeface="+mn-ea"/>
          <a:cs typeface="+mn-cs"/>
        </a:defRPr>
      </a:lvl2pPr>
      <a:lvl3pPr marL="914023" algn="l" defTabSz="914023" rtl="0" eaLnBrk="1" latinLnBrk="0" hangingPunct="1">
        <a:defRPr sz="1800" kern="1200">
          <a:solidFill>
            <a:schemeClr val="tx1"/>
          </a:solidFill>
          <a:latin typeface="+mn-lt"/>
          <a:ea typeface="+mn-ea"/>
          <a:cs typeface="+mn-cs"/>
        </a:defRPr>
      </a:lvl3pPr>
      <a:lvl4pPr marL="1371034" algn="l" defTabSz="914023" rtl="0" eaLnBrk="1" latinLnBrk="0" hangingPunct="1">
        <a:defRPr sz="1800" kern="1200">
          <a:solidFill>
            <a:schemeClr val="tx1"/>
          </a:solidFill>
          <a:latin typeface="+mn-lt"/>
          <a:ea typeface="+mn-ea"/>
          <a:cs typeface="+mn-cs"/>
        </a:defRPr>
      </a:lvl4pPr>
      <a:lvl5pPr marL="1828046" algn="l" defTabSz="914023" rtl="0" eaLnBrk="1" latinLnBrk="0" hangingPunct="1">
        <a:defRPr sz="1800" kern="1200">
          <a:solidFill>
            <a:schemeClr val="tx1"/>
          </a:solidFill>
          <a:latin typeface="+mn-lt"/>
          <a:ea typeface="+mn-ea"/>
          <a:cs typeface="+mn-cs"/>
        </a:defRPr>
      </a:lvl5pPr>
      <a:lvl6pPr marL="2285058" algn="l" defTabSz="914023" rtl="0" eaLnBrk="1" latinLnBrk="0" hangingPunct="1">
        <a:defRPr sz="1800" kern="1200">
          <a:solidFill>
            <a:schemeClr val="tx1"/>
          </a:solidFill>
          <a:latin typeface="+mn-lt"/>
          <a:ea typeface="+mn-ea"/>
          <a:cs typeface="+mn-cs"/>
        </a:defRPr>
      </a:lvl6pPr>
      <a:lvl7pPr marL="2742070" algn="l" defTabSz="914023" rtl="0" eaLnBrk="1" latinLnBrk="0" hangingPunct="1">
        <a:defRPr sz="1800" kern="1200">
          <a:solidFill>
            <a:schemeClr val="tx1"/>
          </a:solidFill>
          <a:latin typeface="+mn-lt"/>
          <a:ea typeface="+mn-ea"/>
          <a:cs typeface="+mn-cs"/>
        </a:defRPr>
      </a:lvl7pPr>
      <a:lvl8pPr marL="3199083" algn="l" defTabSz="914023" rtl="0" eaLnBrk="1" latinLnBrk="0" hangingPunct="1">
        <a:defRPr sz="1800" kern="1200">
          <a:solidFill>
            <a:schemeClr val="tx1"/>
          </a:solidFill>
          <a:latin typeface="+mn-lt"/>
          <a:ea typeface="+mn-ea"/>
          <a:cs typeface="+mn-cs"/>
        </a:defRPr>
      </a:lvl8pPr>
      <a:lvl9pPr marL="3656096" algn="l" defTabSz="91402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7"/>
            <a:ext cx="11653521" cy="183173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682846" y="6356803"/>
            <a:ext cx="1769505"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10" name="Date Placeholder 9"/>
          <p:cNvSpPr>
            <a:spLocks noGrp="1"/>
          </p:cNvSpPr>
          <p:nvPr>
            <p:ph type="dt" sz="half" idx="2"/>
          </p:nvPr>
        </p:nvSpPr>
        <p:spPr>
          <a:xfrm>
            <a:off x="6940658" y="6356802"/>
            <a:ext cx="2742188"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fld id="{19A18E7F-4D26-44E8-AE3A-69908B15FB69}" type="datetime1">
              <a:rPr lang="en-US" smtClean="0">
                <a:solidFill>
                  <a:srgbClr val="505050">
                    <a:tint val="75000"/>
                  </a:srgbClr>
                </a:solidFill>
              </a:rPr>
              <a:pPr defTabSz="914367"/>
              <a:t>11/25/2014</a:t>
            </a:fld>
            <a:endParaRPr lang="en-US">
              <a:solidFill>
                <a:srgbClr val="505050">
                  <a:tint val="75000"/>
                </a:srgbClr>
              </a:solidFill>
            </a:endParaRPr>
          </a:p>
        </p:txBody>
      </p:sp>
      <p:sp>
        <p:nvSpPr>
          <p:cNvPr id="11" name="Slide Number Placeholder 10"/>
          <p:cNvSpPr>
            <a:spLocks noGrp="1"/>
          </p:cNvSpPr>
          <p:nvPr>
            <p:ph type="sldNum" sz="quarter" idx="4"/>
          </p:nvPr>
        </p:nvSpPr>
        <p:spPr>
          <a:xfrm>
            <a:off x="11446535" y="6356803"/>
            <a:ext cx="476227"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Tree>
    <p:extLst>
      <p:ext uri="{BB962C8B-B14F-4D97-AF65-F5344CB8AC3E}">
        <p14:creationId xmlns:p14="http://schemas.microsoft.com/office/powerpoint/2010/main" val="1656910471"/>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 id="2147483841" r:id="rId30"/>
    <p:sldLayoutId id="2147483842" r:id="rId31"/>
    <p:sldLayoutId id="2147483843" r:id="rId32"/>
    <p:sldLayoutId id="2147483844" r:id="rId33"/>
    <p:sldLayoutId id="2147483845" r:id="rId34"/>
    <p:sldLayoutId id="2147483846" r:id="rId35"/>
    <p:sldLayoutId id="2147483848" r:id="rId36"/>
    <p:sldLayoutId id="2147483849" r:id="rId37"/>
    <p:sldLayoutId id="2147483850" r:id="rId38"/>
  </p:sldLayoutIdLst>
  <p:transition>
    <p:fade/>
  </p:transition>
  <p:timing>
    <p:tnLst>
      <p:par>
        <p:cTn id="1" dur="indefinite" restart="never" nodeType="tmRoot"/>
      </p:par>
    </p:tnLst>
  </p:timing>
  <p:hf hdr="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7"/>
            <a:ext cx="11653521" cy="183173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3"/>
          </p:nvPr>
        </p:nvSpPr>
        <p:spPr>
          <a:xfrm>
            <a:off x="9682846" y="6356803"/>
            <a:ext cx="1769505"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r>
              <a:rPr lang="en-US" smtClean="0">
                <a:solidFill>
                  <a:srgbClr val="505050">
                    <a:tint val="75000"/>
                  </a:srgbClr>
                </a:solidFill>
              </a:rPr>
              <a:t>Microsoft Confidential</a:t>
            </a:r>
            <a:endParaRPr lang="en-US" dirty="0" smtClean="0">
              <a:solidFill>
                <a:srgbClr val="505050">
                  <a:tint val="75000"/>
                </a:srgbClr>
              </a:solidFill>
            </a:endParaRPr>
          </a:p>
        </p:txBody>
      </p:sp>
      <p:sp>
        <p:nvSpPr>
          <p:cNvPr id="10" name="Date Placeholder 9"/>
          <p:cNvSpPr>
            <a:spLocks noGrp="1"/>
          </p:cNvSpPr>
          <p:nvPr>
            <p:ph type="dt" sz="half" idx="2"/>
          </p:nvPr>
        </p:nvSpPr>
        <p:spPr>
          <a:xfrm>
            <a:off x="6940658" y="6356802"/>
            <a:ext cx="2742188"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fld id="{19A18E7F-4D26-44E8-AE3A-69908B15FB69}" type="datetime1">
              <a:rPr lang="en-US" smtClean="0">
                <a:solidFill>
                  <a:srgbClr val="505050">
                    <a:tint val="75000"/>
                  </a:srgbClr>
                </a:solidFill>
              </a:rPr>
              <a:pPr defTabSz="914367"/>
              <a:t>11/25/2014</a:t>
            </a:fld>
            <a:endParaRPr lang="en-US">
              <a:solidFill>
                <a:srgbClr val="505050">
                  <a:tint val="75000"/>
                </a:srgbClr>
              </a:solidFill>
            </a:endParaRPr>
          </a:p>
        </p:txBody>
      </p:sp>
      <p:sp>
        <p:nvSpPr>
          <p:cNvPr id="11" name="Slide Number Placeholder 10"/>
          <p:cNvSpPr>
            <a:spLocks noGrp="1"/>
          </p:cNvSpPr>
          <p:nvPr>
            <p:ph type="sldNum" sz="quarter" idx="4"/>
          </p:nvPr>
        </p:nvSpPr>
        <p:spPr>
          <a:xfrm>
            <a:off x="11446535" y="6356803"/>
            <a:ext cx="476227" cy="364224"/>
          </a:xfrm>
          <a:prstGeom prst="rect">
            <a:avLst/>
          </a:prstGeom>
        </p:spPr>
        <p:txBody>
          <a:bodyPr vert="horz" lIns="91440" tIns="45720" rIns="91440" bIns="45720" rtlCol="0" anchor="b"/>
          <a:lstStyle>
            <a:lvl1pPr algn="l">
              <a:defRPr sz="1176">
                <a:solidFill>
                  <a:schemeClr val="tx1">
                    <a:tint val="75000"/>
                  </a:schemeClr>
                </a:solidFill>
              </a:defRPr>
            </a:lvl1pPr>
          </a:lstStyle>
          <a:p>
            <a:pPr defTabSz="914367"/>
            <a:fld id="{2775DF8E-1151-4C45-8C93-3AB060627CA9}" type="slidenum">
              <a:rPr lang="en-US" smtClean="0">
                <a:solidFill>
                  <a:srgbClr val="505050">
                    <a:tint val="75000"/>
                  </a:srgbClr>
                </a:solidFill>
              </a:rPr>
              <a:pPr defTabSz="914367"/>
              <a:t>‹#›</a:t>
            </a:fld>
            <a:endParaRPr lang="en-US">
              <a:solidFill>
                <a:srgbClr val="505050">
                  <a:tint val="75000"/>
                </a:srgbClr>
              </a:solidFill>
            </a:endParaRPr>
          </a:p>
        </p:txBody>
      </p:sp>
    </p:spTree>
    <p:extLst>
      <p:ext uri="{BB962C8B-B14F-4D97-AF65-F5344CB8AC3E}">
        <p14:creationId xmlns:p14="http://schemas.microsoft.com/office/powerpoint/2010/main" val="686117076"/>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Lst>
  <p:transition>
    <p:fade/>
  </p:transition>
  <p:timing>
    <p:tnLst>
      <p:par>
        <p:cTn id="1" dur="indefinite" restart="never" nodeType="tmRoot"/>
      </p:par>
    </p:tnLst>
  </p:timing>
  <p:hf hdr="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7.xml"/></Relationships>
</file>

<file path=ppt/slides/_rels/slide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5.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40.xml"/><Relationship Id="rId6" Type="http://schemas.openxmlformats.org/officeDocument/2006/relationships/image" Target="../media/image68.png"/><Relationship Id="rId11" Type="http://schemas.openxmlformats.org/officeDocument/2006/relationships/image" Target="../media/image87.jpeg"/><Relationship Id="rId5" Type="http://schemas.openxmlformats.org/officeDocument/2006/relationships/image" Target="../media/image83.png"/><Relationship Id="rId10" Type="http://schemas.openxmlformats.org/officeDocument/2006/relationships/image" Target="../media/image71.png"/><Relationship Id="rId4" Type="http://schemas.openxmlformats.org/officeDocument/2006/relationships/image" Target="../media/image82.png"/><Relationship Id="rId9" Type="http://schemas.openxmlformats.org/officeDocument/2006/relationships/image" Target="../media/image86.png"/></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5.png"/><Relationship Id="rId7"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68.png"/><Relationship Id="rId11" Type="http://schemas.openxmlformats.org/officeDocument/2006/relationships/image" Target="../media/image92.png"/><Relationship Id="rId5" Type="http://schemas.openxmlformats.org/officeDocument/2006/relationships/image" Target="../media/image83.png"/><Relationship Id="rId10" Type="http://schemas.openxmlformats.org/officeDocument/2006/relationships/image" Target="../media/image91.png"/><Relationship Id="rId4" Type="http://schemas.openxmlformats.org/officeDocument/2006/relationships/image" Target="../media/image89.png"/><Relationship Id="rId9"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hyperlink" Target="http://www.microsoftvirtualacademy.com/training-courses/developing-universal-windows-apps-with-html-and-javascript-jump-start" TargetMode="External"/><Relationship Id="rId2" Type="http://schemas.openxmlformats.org/officeDocument/2006/relationships/hyperlink" Target="http://www.microsoftvirtualacademy.com/training-courses/developing-universal-windows-apps-with-c-and-xaml" TargetMode="External"/><Relationship Id="rId1" Type="http://schemas.openxmlformats.org/officeDocument/2006/relationships/slideLayout" Target="../slideLayouts/slideLayout56.xml"/><Relationship Id="rId4" Type="http://schemas.openxmlformats.org/officeDocument/2006/relationships/hyperlink" Target="http://www.microsoftvirtualacademy.com/product-training/product-windows-store-app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56.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xml"/><Relationship Id="rId1" Type="http://schemas.openxmlformats.org/officeDocument/2006/relationships/slideLayout" Target="../slideLayouts/slideLayout102.xml"/></Relationships>
</file>

<file path=ppt/slides/_rels/slide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68.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02.xml"/><Relationship Id="rId5" Type="http://schemas.openxmlformats.org/officeDocument/2006/relationships/image" Target="../media/image71.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2.xml"/><Relationship Id="rId5" Type="http://schemas.openxmlformats.org/officeDocument/2006/relationships/image" Target="../media/image79.png"/><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notesSlide" Target="../notesSlides/notesSlide7.xml"/><Relationship Id="rId1" Type="http://schemas.openxmlformats.org/officeDocument/2006/relationships/slideLayout" Target="../slideLayouts/slideLayout1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pic>
        <p:nvPicPr>
          <p:cNvPr id="4" name="מציין מיקום תוכן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p:spPr>
      </p:pic>
      <p:sp>
        <p:nvSpPr>
          <p:cNvPr id="6" name="TextBox 5"/>
          <p:cNvSpPr txBox="1"/>
          <p:nvPr/>
        </p:nvSpPr>
        <p:spPr>
          <a:xfrm>
            <a:off x="2173706" y="2828835"/>
            <a:ext cx="7844588" cy="1200329"/>
          </a:xfrm>
          <a:prstGeom prst="rect">
            <a:avLst/>
          </a:prstGeom>
          <a:noFill/>
        </p:spPr>
        <p:txBody>
          <a:bodyPr wrap="square" rtlCol="1">
            <a:spAutoFit/>
          </a:bodyPr>
          <a:lstStyle/>
          <a:p>
            <a:r>
              <a:rPr lang="en-US" sz="3600" b="1" dirty="0" smtClean="0">
                <a:solidFill>
                  <a:schemeClr val="bg1"/>
                </a:solidFill>
                <a:latin typeface="Segoe UI Semibold" panose="020B0702040204020203" pitchFamily="34" charset="0"/>
                <a:cs typeface="Segoe UI Semibold" panose="020B0702040204020203" pitchFamily="34" charset="0"/>
              </a:rPr>
              <a:t>Universal Apps – Your modern app on every windows device</a:t>
            </a:r>
            <a:endParaRPr lang="he-IL" sz="3600" b="1" dirty="0" smtClean="0">
              <a:solidFill>
                <a:schemeClr val="bg1"/>
              </a:solidFill>
              <a:latin typeface="Segoe UI Semibold" panose="020B0702040204020203" pitchFamily="34" charset="0"/>
              <a:cs typeface="Segoe UI Semibold" panose="020B0702040204020203" pitchFamily="34" charset="0"/>
            </a:endParaRPr>
          </a:p>
        </p:txBody>
      </p:sp>
      <p:sp>
        <p:nvSpPr>
          <p:cNvPr id="3" name="TextBox 2"/>
          <p:cNvSpPr txBox="1"/>
          <p:nvPr/>
        </p:nvSpPr>
        <p:spPr>
          <a:xfrm>
            <a:off x="8049126" y="4659479"/>
            <a:ext cx="2957220" cy="1015663"/>
          </a:xfrm>
          <a:prstGeom prst="rect">
            <a:avLst/>
          </a:prstGeom>
          <a:noFill/>
        </p:spPr>
        <p:txBody>
          <a:bodyPr wrap="none" rtlCol="1">
            <a:spAutoFit/>
          </a:bodyPr>
          <a:lstStyle/>
          <a:p>
            <a:r>
              <a:rPr lang="en-US" sz="2000" dirty="0" smtClean="0">
                <a:solidFill>
                  <a:schemeClr val="bg1"/>
                </a:solidFill>
              </a:rPr>
              <a:t>Itay Shakury</a:t>
            </a:r>
          </a:p>
          <a:p>
            <a:r>
              <a:rPr lang="en-US" sz="2000" dirty="0" smtClean="0">
                <a:solidFill>
                  <a:schemeClr val="bg1"/>
                </a:solidFill>
              </a:rPr>
              <a:t>Senior consulting architect</a:t>
            </a:r>
          </a:p>
          <a:p>
            <a:r>
              <a:rPr lang="en-US" sz="2000" dirty="0" smtClean="0">
                <a:solidFill>
                  <a:schemeClr val="bg1"/>
                </a:solidFill>
              </a:rPr>
              <a:t>Microsoft Israel</a:t>
            </a:r>
            <a:endParaRPr lang="he-IL" sz="2000" dirty="0">
              <a:solidFill>
                <a:schemeClr val="bg1"/>
              </a:solidFill>
            </a:endParaRPr>
          </a:p>
        </p:txBody>
      </p:sp>
    </p:spTree>
    <p:extLst>
      <p:ext uri="{BB962C8B-B14F-4D97-AF65-F5344CB8AC3E}">
        <p14:creationId xmlns:p14="http://schemas.microsoft.com/office/powerpoint/2010/main" val="26271064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5641383" y="666428"/>
            <a:ext cx="5935851" cy="512993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itle 12"/>
          <p:cNvSpPr>
            <a:spLocks noGrp="1"/>
          </p:cNvSpPr>
          <p:nvPr>
            <p:ph type="title"/>
          </p:nvPr>
        </p:nvSpPr>
        <p:spPr>
          <a:xfrm>
            <a:off x="269243" y="2084176"/>
            <a:ext cx="4984683" cy="1796217"/>
          </a:xfrm>
        </p:spPr>
        <p:txBody>
          <a:bodyPr/>
          <a:lstStyle/>
          <a:p>
            <a:r>
              <a:rPr lang="en-US" dirty="0" smtClean="0"/>
              <a:t>To share or not to share?</a:t>
            </a:r>
            <a:endParaRPr lang="he-IL" dirty="0"/>
          </a:p>
        </p:txBody>
      </p:sp>
      <p:pic>
        <p:nvPicPr>
          <p:cNvPr id="1026" name="Picture 2" descr="http://www.citrix.com/content/citrix/en_us/products/xenapp/overview/_jcr_content/par/highlightedcontent_3/highlightedcontentpar/image.img.png/1402336895266.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37922" y="1008833"/>
            <a:ext cx="5051855" cy="445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8791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Desktop PC"/>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14040" y="2807296"/>
            <a:ext cx="4437238" cy="3268048"/>
          </a:xfrm>
          <a:prstGeom prst="rect">
            <a:avLst/>
          </a:prstGeom>
        </p:spPr>
      </p:pic>
      <p:sp>
        <p:nvSpPr>
          <p:cNvPr id="47" name="Rectangle 46"/>
          <p:cNvSpPr/>
          <p:nvPr/>
        </p:nvSpPr>
        <p:spPr bwMode="auto">
          <a:xfrm>
            <a:off x="7241432" y="2942729"/>
            <a:ext cx="4176172" cy="2227291"/>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sp>
        <p:nvSpPr>
          <p:cNvPr id="50" name="Universal app icon"/>
          <p:cNvSpPr>
            <a:spLocks noEditPoints="1"/>
          </p:cNvSpPr>
          <p:nvPr/>
        </p:nvSpPr>
        <p:spPr bwMode="auto">
          <a:xfrm>
            <a:off x="9078354" y="3872302"/>
            <a:ext cx="518584" cy="506269"/>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chemeClr val="bg1">
                  <a:lumMod val="50000"/>
                </a:schemeClr>
              </a:solidFill>
            </a:endParaRPr>
          </a:p>
        </p:txBody>
      </p:sp>
      <p:pic>
        <p:nvPicPr>
          <p:cNvPr id="12" name="P4K-PC"/>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8544" y="2942729"/>
            <a:ext cx="4169060" cy="2230816"/>
          </a:xfrm>
          <a:prstGeom prst="rect">
            <a:avLst/>
          </a:prstGeom>
        </p:spPr>
      </p:pic>
      <p:grpSp>
        <p:nvGrpSpPr>
          <p:cNvPr id="57" name="MASK PC"/>
          <p:cNvGrpSpPr/>
          <p:nvPr/>
        </p:nvGrpSpPr>
        <p:grpSpPr>
          <a:xfrm>
            <a:off x="2958515" y="2807296"/>
            <a:ext cx="4284473" cy="2602970"/>
            <a:chOff x="3017839" y="2381292"/>
            <a:chExt cx="4370386" cy="2655165"/>
          </a:xfrm>
        </p:grpSpPr>
        <p:sp useBgFill="1">
          <p:nvSpPr>
            <p:cNvPr id="58" name="Rectangle 57"/>
            <p:cNvSpPr/>
            <p:nvPr/>
          </p:nvSpPr>
          <p:spPr bwMode="auto">
            <a:xfrm>
              <a:off x="3017839" y="2412480"/>
              <a:ext cx="4316974" cy="262397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pic>
          <p:nvPicPr>
            <p:cNvPr id="59" name="Desktop PC"/>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56691" y="2381292"/>
              <a:ext cx="131534" cy="2568534"/>
            </a:xfrm>
            <a:prstGeom prst="rect">
              <a:avLst/>
            </a:prstGeom>
          </p:spPr>
        </p:pic>
      </p:grpSp>
      <p:pic>
        <p:nvPicPr>
          <p:cNvPr id="43" name="Convertible"/>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50185" y="3211107"/>
            <a:ext cx="4112648" cy="2585093"/>
          </a:xfrm>
          <a:prstGeom prst="rect">
            <a:avLst/>
          </a:prstGeom>
        </p:spPr>
      </p:pic>
      <p:sp>
        <p:nvSpPr>
          <p:cNvPr id="46" name="Rectangle 45"/>
          <p:cNvSpPr/>
          <p:nvPr/>
        </p:nvSpPr>
        <p:spPr bwMode="auto">
          <a:xfrm>
            <a:off x="3201858" y="3337953"/>
            <a:ext cx="2788654" cy="1577708"/>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sp>
        <p:nvSpPr>
          <p:cNvPr id="49" name="Universal app icon"/>
          <p:cNvSpPr>
            <a:spLocks noEditPoints="1"/>
          </p:cNvSpPr>
          <p:nvPr/>
        </p:nvSpPr>
        <p:spPr bwMode="auto">
          <a:xfrm>
            <a:off x="4347216" y="3872302"/>
            <a:ext cx="518584" cy="506269"/>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chemeClr val="bg1">
                  <a:lumMod val="50000"/>
                </a:schemeClr>
              </a:solidFill>
            </a:endParaRPr>
          </a:p>
        </p:txBody>
      </p:sp>
      <p:pic>
        <p:nvPicPr>
          <p:cNvPr id="11" name="P4K convertible"/>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04431" y="3341760"/>
            <a:ext cx="2786082" cy="1570387"/>
          </a:xfrm>
          <a:prstGeom prst="rect">
            <a:avLst/>
          </a:prstGeom>
        </p:spPr>
      </p:pic>
      <p:grpSp>
        <p:nvGrpSpPr>
          <p:cNvPr id="54" name="MASK-Convertible"/>
          <p:cNvGrpSpPr/>
          <p:nvPr/>
        </p:nvGrpSpPr>
        <p:grpSpPr>
          <a:xfrm>
            <a:off x="1" y="3111812"/>
            <a:ext cx="3202852" cy="1999238"/>
            <a:chOff x="0" y="2692561"/>
            <a:chExt cx="3267076" cy="2039327"/>
          </a:xfrm>
        </p:grpSpPr>
        <p:sp useBgFill="1">
          <p:nvSpPr>
            <p:cNvPr id="55" name="Rectangle 54"/>
            <p:cNvSpPr/>
            <p:nvPr/>
          </p:nvSpPr>
          <p:spPr bwMode="auto">
            <a:xfrm>
              <a:off x="0" y="2692561"/>
              <a:ext cx="3205605" cy="203932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pic>
          <p:nvPicPr>
            <p:cNvPr id="56" name="Convertible"/>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070860" y="2793200"/>
              <a:ext cx="196216" cy="1890719"/>
            </a:xfrm>
            <a:prstGeom prst="rect">
              <a:avLst/>
            </a:prstGeom>
          </p:spPr>
        </p:pic>
      </p:grpSp>
      <p:pic>
        <p:nvPicPr>
          <p:cNvPr id="4" name="P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7226397">
            <a:off x="2436401" y="4574275"/>
            <a:ext cx="1095686" cy="635235"/>
          </a:xfrm>
          <a:prstGeom prst="rect">
            <a:avLst/>
          </a:prstGeom>
        </p:spPr>
      </p:pic>
      <p:sp>
        <p:nvSpPr>
          <p:cNvPr id="3" name="Title 2"/>
          <p:cNvSpPr>
            <a:spLocks noGrp="1"/>
          </p:cNvSpPr>
          <p:nvPr>
            <p:ph type="title"/>
          </p:nvPr>
        </p:nvSpPr>
        <p:spPr/>
        <p:txBody>
          <a:bodyPr/>
          <a:lstStyle/>
          <a:p>
            <a:r>
              <a:rPr lang="en-US" sz="5294" dirty="0">
                <a:solidFill>
                  <a:schemeClr val="bg1">
                    <a:lumMod val="50000"/>
                  </a:schemeClr>
                </a:solidFill>
              </a:rPr>
              <a:t>You can </a:t>
            </a:r>
            <a:r>
              <a:rPr lang="en-US" sz="5294" i="1" dirty="0">
                <a:solidFill>
                  <a:schemeClr val="bg1">
                    <a:lumMod val="50000"/>
                  </a:schemeClr>
                </a:solidFill>
              </a:rPr>
              <a:t>adapt</a:t>
            </a:r>
            <a:r>
              <a:rPr lang="en-US" sz="5294" dirty="0">
                <a:solidFill>
                  <a:schemeClr val="bg1">
                    <a:lumMod val="50000"/>
                  </a:schemeClr>
                </a:solidFill>
              </a:rPr>
              <a:t> one design across devices</a:t>
            </a:r>
          </a:p>
        </p:txBody>
      </p:sp>
      <p:cxnSp>
        <p:nvCxnSpPr>
          <p:cNvPr id="28" name="Straight Connector 27"/>
          <p:cNvCxnSpPr/>
          <p:nvPr/>
        </p:nvCxnSpPr>
        <p:spPr>
          <a:xfrm>
            <a:off x="1" y="2155512"/>
            <a:ext cx="11862688" cy="0"/>
          </a:xfrm>
          <a:prstGeom prst="line">
            <a:avLst/>
          </a:prstGeom>
          <a:ln w="25400">
            <a:solidFill>
              <a:schemeClr val="bg1">
                <a:lumMod val="85000"/>
                <a:lumOff val="1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43235" y="1364996"/>
            <a:ext cx="2691588" cy="724143"/>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b="1" dirty="0">
                <a:solidFill>
                  <a:srgbClr val="00A4EF"/>
                </a:solidFill>
                <a:latin typeface="Segoe UI Light"/>
              </a:rPr>
              <a:t>User Interface</a:t>
            </a:r>
          </a:p>
        </p:txBody>
      </p:sp>
      <p:grpSp>
        <p:nvGrpSpPr>
          <p:cNvPr id="7" name="Group 6"/>
          <p:cNvGrpSpPr/>
          <p:nvPr/>
        </p:nvGrpSpPr>
        <p:grpSpPr>
          <a:xfrm>
            <a:off x="1062202" y="3112447"/>
            <a:ext cx="1036775" cy="1999238"/>
            <a:chOff x="1083500" y="3174361"/>
            <a:chExt cx="1057565" cy="2039327"/>
          </a:xfrm>
        </p:grpSpPr>
        <p:pic>
          <p:nvPicPr>
            <p:cNvPr id="44" name="Phone screen"/>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83500" y="3174361"/>
              <a:ext cx="1057565" cy="2039327"/>
            </a:xfrm>
            <a:prstGeom prst="rect">
              <a:avLst/>
            </a:prstGeom>
          </p:spPr>
        </p:pic>
        <p:sp>
          <p:nvSpPr>
            <p:cNvPr id="45" name="Rectangle 44"/>
            <p:cNvSpPr/>
            <p:nvPr/>
          </p:nvSpPr>
          <p:spPr bwMode="auto">
            <a:xfrm>
              <a:off x="1162145" y="3372639"/>
              <a:ext cx="900458" cy="1604962"/>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grpSp>
      <p:sp>
        <p:nvSpPr>
          <p:cNvPr id="48" name="Universal app icon"/>
          <p:cNvSpPr>
            <a:spLocks noEditPoints="1"/>
          </p:cNvSpPr>
          <p:nvPr/>
        </p:nvSpPr>
        <p:spPr bwMode="auto">
          <a:xfrm>
            <a:off x="1321297" y="3872302"/>
            <a:ext cx="518584" cy="506269"/>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chemeClr val="bg1">
                  <a:lumMod val="50000"/>
                </a:schemeClr>
              </a:solidFill>
            </a:endParaRPr>
          </a:p>
        </p:txBody>
      </p:sp>
      <p:pic>
        <p:nvPicPr>
          <p:cNvPr id="8" name="P4K-phone"/>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2416" y="3652245"/>
            <a:ext cx="1573412" cy="884341"/>
          </a:xfrm>
          <a:prstGeom prst="rect">
            <a:avLst/>
          </a:prstGeom>
        </p:spPr>
      </p:pic>
      <p:grpSp>
        <p:nvGrpSpPr>
          <p:cNvPr id="10" name="MASK-phone landscape"/>
          <p:cNvGrpSpPr/>
          <p:nvPr/>
        </p:nvGrpSpPr>
        <p:grpSpPr>
          <a:xfrm>
            <a:off x="1" y="3593043"/>
            <a:ext cx="812385" cy="1036776"/>
            <a:chOff x="0" y="3646338"/>
            <a:chExt cx="828675" cy="1057566"/>
          </a:xfrm>
        </p:grpSpPr>
        <p:sp useBgFill="1">
          <p:nvSpPr>
            <p:cNvPr id="9" name="Rectangle 8"/>
            <p:cNvSpPr/>
            <p:nvPr/>
          </p:nvSpPr>
          <p:spPr bwMode="auto">
            <a:xfrm>
              <a:off x="0" y="3646338"/>
              <a:ext cx="710647" cy="105756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pic>
          <p:nvPicPr>
            <p:cNvPr id="52" name="Phone screen"/>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rot="5400000">
              <a:off x="181864" y="4057093"/>
              <a:ext cx="1057566" cy="236056"/>
            </a:xfrm>
            <a:prstGeom prst="rect">
              <a:avLst/>
            </a:prstGeom>
          </p:spPr>
        </p:pic>
      </p:grpSp>
      <p:grpSp>
        <p:nvGrpSpPr>
          <p:cNvPr id="2" name="Group 1"/>
          <p:cNvGrpSpPr/>
          <p:nvPr/>
        </p:nvGrpSpPr>
        <p:grpSpPr>
          <a:xfrm>
            <a:off x="3635552" y="1364996"/>
            <a:ext cx="7860510" cy="724143"/>
            <a:chOff x="3708452" y="1391870"/>
            <a:chExt cx="8018130" cy="738664"/>
          </a:xfrm>
        </p:grpSpPr>
        <p:sp>
          <p:nvSpPr>
            <p:cNvPr id="30" name="TextBox 29"/>
            <p:cNvSpPr txBox="1"/>
            <p:nvPr/>
          </p:nvSpPr>
          <p:spPr>
            <a:xfrm>
              <a:off x="3708452" y="1391870"/>
              <a:ext cx="2291333" cy="73866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App Model</a:t>
              </a:r>
            </a:p>
          </p:txBody>
        </p:sp>
        <p:sp>
          <p:nvSpPr>
            <p:cNvPr id="31" name="TextBox 30"/>
            <p:cNvSpPr txBox="1"/>
            <p:nvPr/>
          </p:nvSpPr>
          <p:spPr>
            <a:xfrm>
              <a:off x="8531250" y="1391870"/>
              <a:ext cx="1220141" cy="73866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Tools</a:t>
              </a:r>
            </a:p>
          </p:txBody>
        </p:sp>
        <p:sp>
          <p:nvSpPr>
            <p:cNvPr id="32" name="TextBox 31"/>
            <p:cNvSpPr txBox="1"/>
            <p:nvPr/>
          </p:nvSpPr>
          <p:spPr>
            <a:xfrm>
              <a:off x="10466172" y="1391870"/>
              <a:ext cx="1260410" cy="73866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Store</a:t>
              </a:r>
            </a:p>
          </p:txBody>
        </p:sp>
        <p:sp>
          <p:nvSpPr>
            <p:cNvPr id="33" name="TextBox 32"/>
            <p:cNvSpPr txBox="1"/>
            <p:nvPr/>
          </p:nvSpPr>
          <p:spPr>
            <a:xfrm>
              <a:off x="6714565" y="1391870"/>
              <a:ext cx="1101905" cy="73866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APIs</a:t>
              </a:r>
            </a:p>
          </p:txBody>
        </p:sp>
      </p:grpSp>
    </p:spTree>
    <p:extLst>
      <p:ext uri="{BB962C8B-B14F-4D97-AF65-F5344CB8AC3E}">
        <p14:creationId xmlns:p14="http://schemas.microsoft.com/office/powerpoint/2010/main" val="267983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4327 -4.06264E-6 L -1.71305E-6 -4.06264E-6 " pathEditMode="relative" rAng="0" ptsTypes="AA">
                                      <p:cBhvr>
                                        <p:cTn id="9" dur="800" fill="hold"/>
                                        <p:tgtEl>
                                          <p:spTgt spid="3"/>
                                        </p:tgtEl>
                                        <p:attrNameLst>
                                          <p:attrName>ppt_x</p:attrName>
                                          <p:attrName>ppt_y</p:attrName>
                                        </p:attrNameLst>
                                      </p:cBhvr>
                                      <p:rCtr x="-2170" y="0"/>
                                    </p:animMotion>
                                  </p:childTnLst>
                                </p:cTn>
                              </p:par>
                              <p:par>
                                <p:cTn id="10" presetID="8" presetClass="emph" presetSubtype="0" decel="100000" fill="hold" nodeType="withEffect">
                                  <p:stCondLst>
                                    <p:cond delay="250"/>
                                  </p:stCondLst>
                                  <p:childTnLst>
                                    <p:animRot by="5400000">
                                      <p:cBhvr>
                                        <p:cTn id="11" dur="1000" fill="hold"/>
                                        <p:tgtEl>
                                          <p:spTgt spid="7"/>
                                        </p:tgtEl>
                                        <p:attrNameLst>
                                          <p:attrName>r</p:attrName>
                                        </p:attrNameLst>
                                      </p:cBhvr>
                                    </p:animRot>
                                  </p:childTnLst>
                                </p:cTn>
                              </p:par>
                            </p:childTnLst>
                          </p:cTn>
                        </p:par>
                        <p:par>
                          <p:cTn id="12" fill="hold">
                            <p:stCondLst>
                              <p:cond delay="1250"/>
                            </p:stCondLst>
                            <p:childTnLst>
                              <p:par>
                                <p:cTn id="13" presetID="1"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42" presetClass="path" presetSubtype="0" decel="100000" fill="hold" nodeType="withEffect">
                                  <p:stCondLst>
                                    <p:cond delay="0"/>
                                  </p:stCondLst>
                                  <p:childTnLst>
                                    <p:animMotion origin="layout" path="M -0.03944 -0.00045 L -4.78938E-6 -7.12665E-7 " pathEditMode="relative" rAng="0" ptsTypes="AA">
                                      <p:cBhvr>
                                        <p:cTn id="22" dur="500" fill="hold"/>
                                        <p:tgtEl>
                                          <p:spTgt spid="8"/>
                                        </p:tgtEl>
                                        <p:attrNameLst>
                                          <p:attrName>ppt_x</p:attrName>
                                          <p:attrName>ppt_y</p:attrName>
                                        </p:attrNameLst>
                                      </p:cBhvr>
                                      <p:rCtr x="1966" y="23"/>
                                    </p:animMotion>
                                  </p:childTnLst>
                                </p:cTn>
                              </p:par>
                              <p:par>
                                <p:cTn id="23" presetID="10" presetClass="entr" presetSubtype="0" fill="hold"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42" presetClass="path" presetSubtype="0" decel="100000" fill="hold" nodeType="withEffect">
                                  <p:stCondLst>
                                    <p:cond delay="200"/>
                                  </p:stCondLst>
                                  <p:childTnLst>
                                    <p:animMotion origin="layout" path="M -0.03944 -0.00045 L -4.78938E-6 -7.12665E-7 " pathEditMode="relative" rAng="0" ptsTypes="AA">
                                      <p:cBhvr>
                                        <p:cTn id="27" dur="500" fill="hold"/>
                                        <p:tgtEl>
                                          <p:spTgt spid="11"/>
                                        </p:tgtEl>
                                        <p:attrNameLst>
                                          <p:attrName>ppt_x</p:attrName>
                                          <p:attrName>ppt_y</p:attrName>
                                        </p:attrNameLst>
                                      </p:cBhvr>
                                      <p:rCtr x="1966" y="23"/>
                                    </p:animMotion>
                                  </p:childTnLst>
                                </p:cTn>
                              </p:par>
                              <p:par>
                                <p:cTn id="28" presetID="10" presetClass="entr" presetSubtype="0" fill="hold" nodeType="withEffect">
                                  <p:stCondLst>
                                    <p:cond delay="4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42" presetClass="path" presetSubtype="0" decel="100000" fill="hold" nodeType="withEffect">
                                  <p:stCondLst>
                                    <p:cond delay="400"/>
                                  </p:stCondLst>
                                  <p:childTnLst>
                                    <p:animMotion origin="layout" path="M -0.03944 -0.00045 L -4.78938E-6 -7.12665E-7 " pathEditMode="relative" rAng="0" ptsTypes="AA">
                                      <p:cBhvr>
                                        <p:cTn id="32" dur="500" fill="hold"/>
                                        <p:tgtEl>
                                          <p:spTgt spid="12"/>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294" dirty="0">
                <a:solidFill>
                  <a:schemeClr val="bg1">
                    <a:lumMod val="50000"/>
                  </a:schemeClr>
                </a:solidFill>
              </a:rPr>
              <a:t>You can </a:t>
            </a:r>
            <a:r>
              <a:rPr lang="en-US" sz="5294" i="1" dirty="0">
                <a:solidFill>
                  <a:schemeClr val="bg1">
                    <a:lumMod val="50000"/>
                  </a:schemeClr>
                </a:solidFill>
              </a:rPr>
              <a:t>tailor</a:t>
            </a:r>
            <a:r>
              <a:rPr lang="en-US" sz="5294" dirty="0">
                <a:solidFill>
                  <a:schemeClr val="bg1">
                    <a:lumMod val="50000"/>
                  </a:schemeClr>
                </a:solidFill>
              </a:rPr>
              <a:t> the design to each device</a:t>
            </a:r>
          </a:p>
        </p:txBody>
      </p:sp>
      <p:sp>
        <p:nvSpPr>
          <p:cNvPr id="14" name="TextBox 13"/>
          <p:cNvSpPr txBox="1"/>
          <p:nvPr/>
        </p:nvSpPr>
        <p:spPr>
          <a:xfrm>
            <a:off x="243235" y="1364996"/>
            <a:ext cx="2691588" cy="724143"/>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b="1" dirty="0">
                <a:solidFill>
                  <a:srgbClr val="00A4EF"/>
                </a:solidFill>
                <a:latin typeface="Segoe UI Light"/>
              </a:rPr>
              <a:t>User Interface</a:t>
            </a:r>
          </a:p>
        </p:txBody>
      </p:sp>
      <p:pic>
        <p:nvPicPr>
          <p:cNvPr id="35" name="Desktop PC"/>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14040" y="2807296"/>
            <a:ext cx="4437238" cy="3268048"/>
          </a:xfrm>
          <a:prstGeom prst="rect">
            <a:avLst/>
          </a:prstGeom>
        </p:spPr>
      </p:pic>
      <p:sp>
        <p:nvSpPr>
          <p:cNvPr id="36" name="Rectangle 35"/>
          <p:cNvSpPr/>
          <p:nvPr/>
        </p:nvSpPr>
        <p:spPr bwMode="auto">
          <a:xfrm>
            <a:off x="7241432" y="2942729"/>
            <a:ext cx="4176172" cy="2227291"/>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sp>
        <p:nvSpPr>
          <p:cNvPr id="37" name="Universal app icon"/>
          <p:cNvSpPr>
            <a:spLocks noEditPoints="1"/>
          </p:cNvSpPr>
          <p:nvPr/>
        </p:nvSpPr>
        <p:spPr bwMode="auto">
          <a:xfrm>
            <a:off x="9078354" y="3872302"/>
            <a:ext cx="518584" cy="506269"/>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chemeClr val="bg1">
                  <a:lumMod val="50000"/>
                </a:schemeClr>
              </a:solidFill>
            </a:endParaRPr>
          </a:p>
        </p:txBody>
      </p:sp>
      <p:pic>
        <p:nvPicPr>
          <p:cNvPr id="17" name="Epi-PC"/>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42989" y="2942729"/>
            <a:ext cx="4176172" cy="2226442"/>
          </a:xfrm>
          <a:prstGeom prst="rect">
            <a:avLst/>
          </a:prstGeom>
        </p:spPr>
      </p:pic>
      <p:grpSp>
        <p:nvGrpSpPr>
          <p:cNvPr id="38" name="MASK PC"/>
          <p:cNvGrpSpPr/>
          <p:nvPr/>
        </p:nvGrpSpPr>
        <p:grpSpPr>
          <a:xfrm>
            <a:off x="2958515" y="2807296"/>
            <a:ext cx="4284473" cy="2602970"/>
            <a:chOff x="3017839" y="2381292"/>
            <a:chExt cx="4370386" cy="2655165"/>
          </a:xfrm>
        </p:grpSpPr>
        <p:sp useBgFill="1">
          <p:nvSpPr>
            <p:cNvPr id="39" name="Rectangle 38"/>
            <p:cNvSpPr/>
            <p:nvPr/>
          </p:nvSpPr>
          <p:spPr bwMode="auto">
            <a:xfrm>
              <a:off x="3017839" y="2412480"/>
              <a:ext cx="4316974" cy="262397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pic>
          <p:nvPicPr>
            <p:cNvPr id="40" name="Desktop PC"/>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56691" y="2381292"/>
              <a:ext cx="131534" cy="2568534"/>
            </a:xfrm>
            <a:prstGeom prst="rect">
              <a:avLst/>
            </a:prstGeom>
          </p:spPr>
        </p:pic>
      </p:grpSp>
      <p:pic>
        <p:nvPicPr>
          <p:cNvPr id="41" name="Convertible"/>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50185" y="3211107"/>
            <a:ext cx="4112648" cy="2585093"/>
          </a:xfrm>
          <a:prstGeom prst="rect">
            <a:avLst/>
          </a:prstGeom>
        </p:spPr>
      </p:pic>
      <p:sp>
        <p:nvSpPr>
          <p:cNvPr id="42" name="Rectangle 41"/>
          <p:cNvSpPr/>
          <p:nvPr/>
        </p:nvSpPr>
        <p:spPr bwMode="auto">
          <a:xfrm>
            <a:off x="3201858" y="3337953"/>
            <a:ext cx="2788654" cy="1577708"/>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sp>
        <p:nvSpPr>
          <p:cNvPr id="43" name="Universal app icon"/>
          <p:cNvSpPr>
            <a:spLocks noEditPoints="1"/>
          </p:cNvSpPr>
          <p:nvPr/>
        </p:nvSpPr>
        <p:spPr bwMode="auto">
          <a:xfrm>
            <a:off x="4347216" y="3872302"/>
            <a:ext cx="518584" cy="506269"/>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chemeClr val="bg1">
                  <a:lumMod val="50000"/>
                </a:schemeClr>
              </a:solidFill>
            </a:endParaRPr>
          </a:p>
        </p:txBody>
      </p:sp>
      <p:pic>
        <p:nvPicPr>
          <p:cNvPr id="16" name="Epi-convertibl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7404" y="3345196"/>
            <a:ext cx="2790433" cy="1559344"/>
          </a:xfrm>
          <a:prstGeom prst="rect">
            <a:avLst/>
          </a:prstGeom>
        </p:spPr>
      </p:pic>
      <p:grpSp>
        <p:nvGrpSpPr>
          <p:cNvPr id="44" name="MASK-Convertible"/>
          <p:cNvGrpSpPr/>
          <p:nvPr/>
        </p:nvGrpSpPr>
        <p:grpSpPr>
          <a:xfrm>
            <a:off x="1" y="3111812"/>
            <a:ext cx="3202852" cy="1999238"/>
            <a:chOff x="0" y="2692561"/>
            <a:chExt cx="3267076" cy="2039327"/>
          </a:xfrm>
        </p:grpSpPr>
        <p:sp useBgFill="1">
          <p:nvSpPr>
            <p:cNvPr id="45" name="Rectangle 44"/>
            <p:cNvSpPr/>
            <p:nvPr/>
          </p:nvSpPr>
          <p:spPr bwMode="auto">
            <a:xfrm>
              <a:off x="0" y="2692561"/>
              <a:ext cx="3205605" cy="203932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pic>
          <p:nvPicPr>
            <p:cNvPr id="46" name="Convertible"/>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070860" y="2793200"/>
              <a:ext cx="196216" cy="1890719"/>
            </a:xfrm>
            <a:prstGeom prst="rect">
              <a:avLst/>
            </a:prstGeom>
          </p:spPr>
        </p:pic>
      </p:grpSp>
      <p:grpSp>
        <p:nvGrpSpPr>
          <p:cNvPr id="47" name="Group 46"/>
          <p:cNvGrpSpPr/>
          <p:nvPr/>
        </p:nvGrpSpPr>
        <p:grpSpPr>
          <a:xfrm rot="5400000">
            <a:off x="1062202" y="3112447"/>
            <a:ext cx="1036775" cy="1999238"/>
            <a:chOff x="1083500" y="3174362"/>
            <a:chExt cx="1057565" cy="2039327"/>
          </a:xfrm>
        </p:grpSpPr>
        <p:pic>
          <p:nvPicPr>
            <p:cNvPr id="48" name="Phone scre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3500" y="3174362"/>
              <a:ext cx="1057565" cy="2039327"/>
            </a:xfrm>
            <a:prstGeom prst="rect">
              <a:avLst/>
            </a:prstGeom>
          </p:spPr>
        </p:pic>
        <p:sp>
          <p:nvSpPr>
            <p:cNvPr id="49" name="Rectangle 48"/>
            <p:cNvSpPr/>
            <p:nvPr/>
          </p:nvSpPr>
          <p:spPr bwMode="auto">
            <a:xfrm>
              <a:off x="1162145" y="3372639"/>
              <a:ext cx="900458" cy="1604962"/>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grpSp>
      <p:sp>
        <p:nvSpPr>
          <p:cNvPr id="50" name="Universal app icon"/>
          <p:cNvSpPr>
            <a:spLocks noEditPoints="1"/>
          </p:cNvSpPr>
          <p:nvPr/>
        </p:nvSpPr>
        <p:spPr bwMode="auto">
          <a:xfrm>
            <a:off x="1321297" y="3872302"/>
            <a:ext cx="518584" cy="506269"/>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chemeClr val="bg1">
                  <a:lumMod val="50000"/>
                </a:schemeClr>
              </a:solidFill>
            </a:endParaRPr>
          </a:p>
        </p:txBody>
      </p:sp>
      <p:pic>
        <p:nvPicPr>
          <p:cNvPr id="15" name="Epi-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39208" y="3306289"/>
            <a:ext cx="886022" cy="1571076"/>
          </a:xfrm>
          <a:prstGeom prst="rect">
            <a:avLst/>
          </a:prstGeom>
        </p:spPr>
      </p:pic>
      <p:grpSp>
        <p:nvGrpSpPr>
          <p:cNvPr id="51" name="MASK phone"/>
          <p:cNvGrpSpPr/>
          <p:nvPr/>
        </p:nvGrpSpPr>
        <p:grpSpPr>
          <a:xfrm>
            <a:off x="0" y="3114923"/>
            <a:ext cx="1139207" cy="1999238"/>
            <a:chOff x="0" y="2692561"/>
            <a:chExt cx="1162050" cy="2039327"/>
          </a:xfrm>
        </p:grpSpPr>
        <p:sp useBgFill="1">
          <p:nvSpPr>
            <p:cNvPr id="52" name="Rectangle 51"/>
            <p:cNvSpPr/>
            <p:nvPr/>
          </p:nvSpPr>
          <p:spPr bwMode="auto">
            <a:xfrm>
              <a:off x="0" y="2692561"/>
              <a:ext cx="1143002" cy="203932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pic>
          <p:nvPicPr>
            <p:cNvPr id="53" name="Phone screen"/>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083500" y="2692561"/>
              <a:ext cx="78550" cy="2039327"/>
            </a:xfrm>
            <a:prstGeom prst="rect">
              <a:avLst/>
            </a:prstGeom>
          </p:spPr>
        </p:pic>
      </p:grpSp>
      <p:grpSp>
        <p:nvGrpSpPr>
          <p:cNvPr id="27" name="Group 26"/>
          <p:cNvGrpSpPr/>
          <p:nvPr/>
        </p:nvGrpSpPr>
        <p:grpSpPr>
          <a:xfrm>
            <a:off x="3635552" y="1364996"/>
            <a:ext cx="7860510" cy="724143"/>
            <a:chOff x="3708452" y="1391870"/>
            <a:chExt cx="8018130" cy="738664"/>
          </a:xfrm>
        </p:grpSpPr>
        <p:sp>
          <p:nvSpPr>
            <p:cNvPr id="28" name="TextBox 27"/>
            <p:cNvSpPr txBox="1"/>
            <p:nvPr/>
          </p:nvSpPr>
          <p:spPr>
            <a:xfrm>
              <a:off x="3708452" y="1391870"/>
              <a:ext cx="2291333" cy="73866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App Model</a:t>
              </a:r>
            </a:p>
          </p:txBody>
        </p:sp>
        <p:sp>
          <p:nvSpPr>
            <p:cNvPr id="29" name="TextBox 28"/>
            <p:cNvSpPr txBox="1"/>
            <p:nvPr/>
          </p:nvSpPr>
          <p:spPr>
            <a:xfrm>
              <a:off x="8531250" y="1391870"/>
              <a:ext cx="1220141" cy="73866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Tools</a:t>
              </a:r>
            </a:p>
          </p:txBody>
        </p:sp>
        <p:sp>
          <p:nvSpPr>
            <p:cNvPr id="30" name="TextBox 29"/>
            <p:cNvSpPr txBox="1"/>
            <p:nvPr/>
          </p:nvSpPr>
          <p:spPr>
            <a:xfrm>
              <a:off x="10466172" y="1391870"/>
              <a:ext cx="1260410" cy="73866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Store</a:t>
              </a:r>
            </a:p>
          </p:txBody>
        </p:sp>
        <p:sp>
          <p:nvSpPr>
            <p:cNvPr id="31" name="TextBox 30"/>
            <p:cNvSpPr txBox="1"/>
            <p:nvPr/>
          </p:nvSpPr>
          <p:spPr>
            <a:xfrm>
              <a:off x="6714565" y="1391870"/>
              <a:ext cx="1101905" cy="73866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APIs</a:t>
              </a:r>
            </a:p>
          </p:txBody>
        </p:sp>
      </p:grpSp>
      <p:cxnSp>
        <p:nvCxnSpPr>
          <p:cNvPr id="32" name="Straight Connector 31"/>
          <p:cNvCxnSpPr/>
          <p:nvPr/>
        </p:nvCxnSpPr>
        <p:spPr>
          <a:xfrm>
            <a:off x="1" y="2155512"/>
            <a:ext cx="11862688" cy="0"/>
          </a:xfrm>
          <a:prstGeom prst="line">
            <a:avLst/>
          </a:prstGeom>
          <a:ln w="25400">
            <a:solidFill>
              <a:schemeClr val="bg1">
                <a:lumMod val="85000"/>
                <a:lumOff val="1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664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4327 2.46482E-6 L 0 2.46482E-6 " pathEditMode="relative" rAng="0" ptsTypes="AA">
                                      <p:cBhvr>
                                        <p:cTn id="9" dur="800" fill="hold"/>
                                        <p:tgtEl>
                                          <p:spTgt spid="3"/>
                                        </p:tgtEl>
                                        <p:attrNameLst>
                                          <p:attrName>ppt_x</p:attrName>
                                          <p:attrName>ppt_y</p:attrName>
                                        </p:attrNameLst>
                                      </p:cBhvr>
                                      <p:rCtr x="-2170" y="0"/>
                                    </p:animMotion>
                                  </p:childTnLst>
                                </p:cTn>
                              </p:par>
                              <p:par>
                                <p:cTn id="10" presetID="8" presetClass="emph" presetSubtype="0" decel="100000" fill="hold" nodeType="withEffect">
                                  <p:stCondLst>
                                    <p:cond delay="250"/>
                                  </p:stCondLst>
                                  <p:childTnLst>
                                    <p:animRot by="-5400000">
                                      <p:cBhvr>
                                        <p:cTn id="11" dur="1000" fill="hold"/>
                                        <p:tgtEl>
                                          <p:spTgt spid="47"/>
                                        </p:tgtEl>
                                        <p:attrNameLst>
                                          <p:attrName>r</p:attrName>
                                        </p:attrNameLst>
                                      </p:cBhvr>
                                    </p:animRot>
                                  </p:childTnLst>
                                </p:cTn>
                              </p:par>
                            </p:childTnLst>
                          </p:cTn>
                        </p:par>
                        <p:par>
                          <p:cTn id="12" fill="hold">
                            <p:stCondLst>
                              <p:cond delay="1250"/>
                            </p:stCondLst>
                            <p:childTnLst>
                              <p:par>
                                <p:cTn id="13" presetID="1"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nodeType="withEffect">
                                  <p:stCondLst>
                                    <p:cond delay="0"/>
                                  </p:stCondLst>
                                  <p:childTnLst>
                                    <p:animMotion origin="layout" path="M -0.03944 -0.00045 L -4.78938E-6 -7.12665E-7 " pathEditMode="relative" rAng="0" ptsTypes="AA">
                                      <p:cBhvr>
                                        <p:cTn id="19" dur="500" fill="hold"/>
                                        <p:tgtEl>
                                          <p:spTgt spid="15"/>
                                        </p:tgtEl>
                                        <p:attrNameLst>
                                          <p:attrName>ppt_x</p:attrName>
                                          <p:attrName>ppt_y</p:attrName>
                                        </p:attrNameLst>
                                      </p:cBhvr>
                                      <p:rCtr x="1966" y="23"/>
                                    </p:animMotion>
                                  </p:childTnLst>
                                </p:cTn>
                              </p:par>
                              <p:par>
                                <p:cTn id="20" presetID="10" presetClass="entr" presetSubtype="0" fill="hold" nodeType="withEffect">
                                  <p:stCondLst>
                                    <p:cond delay="2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nodeType="withEffect">
                                  <p:stCondLst>
                                    <p:cond delay="200"/>
                                  </p:stCondLst>
                                  <p:childTnLst>
                                    <p:animMotion origin="layout" path="M -0.03944 -0.00045 L -4.78938E-6 -7.12665E-7 " pathEditMode="relative" rAng="0" ptsTypes="AA">
                                      <p:cBhvr>
                                        <p:cTn id="24" dur="500" fill="hold"/>
                                        <p:tgtEl>
                                          <p:spTgt spid="16"/>
                                        </p:tgtEl>
                                        <p:attrNameLst>
                                          <p:attrName>ppt_x</p:attrName>
                                          <p:attrName>ppt_y</p:attrName>
                                        </p:attrNameLst>
                                      </p:cBhvr>
                                      <p:rCtr x="1966" y="23"/>
                                    </p:animMotion>
                                  </p:childTnLst>
                                </p:cTn>
                              </p:par>
                              <p:par>
                                <p:cTn id="25" presetID="10" presetClass="entr" presetSubtype="0" fill="hold" nodeType="withEffect">
                                  <p:stCondLst>
                                    <p:cond delay="4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nodeType="withEffect">
                                  <p:stCondLst>
                                    <p:cond delay="400"/>
                                  </p:stCondLst>
                                  <p:childTnLst>
                                    <p:animMotion origin="layout" path="M -0.03944 -0.00045 L -4.78938E-6 -7.12665E-7 " pathEditMode="relative" rAng="0" ptsTypes="AA">
                                      <p:cBhvr>
                                        <p:cTn id="29" dur="500" fill="hold"/>
                                        <p:tgtEl>
                                          <p:spTgt spid="1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294" dirty="0" smtClean="0">
                <a:solidFill>
                  <a:schemeClr val="bg1">
                    <a:lumMod val="50000"/>
                  </a:schemeClr>
                </a:solidFill>
                <a:latin typeface="Segoe UI Light" panose="020B0502040204020203" pitchFamily="34" charset="0"/>
                <a:cs typeface="Segoe UI Light" panose="020B0502040204020203" pitchFamily="34" charset="0"/>
              </a:rPr>
              <a:t>What do you want to share today?</a:t>
            </a:r>
            <a:endParaRPr lang="en-US" sz="5294" dirty="0">
              <a:solidFill>
                <a:schemeClr val="bg1">
                  <a:lumMod val="50000"/>
                </a:schemeClr>
              </a:solidFill>
              <a:latin typeface="Segoe UI Light" panose="020B0502040204020203" pitchFamily="34" charset="0"/>
              <a:cs typeface="Segoe UI Light" panose="020B0502040204020203" pitchFamily="34" charset="0"/>
            </a:endParaRPr>
          </a:p>
        </p:txBody>
      </p:sp>
      <p:sp>
        <p:nvSpPr>
          <p:cNvPr id="257" name="Universal app icon"/>
          <p:cNvSpPr>
            <a:spLocks noEditPoints="1"/>
          </p:cNvSpPr>
          <p:nvPr/>
        </p:nvSpPr>
        <p:spPr bwMode="auto">
          <a:xfrm>
            <a:off x="10595131" y="446130"/>
            <a:ext cx="719931" cy="702835"/>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chemeClr val="bg1">
                  <a:lumMod val="50000"/>
                </a:schemeClr>
              </a:solidFill>
              <a:latin typeface="Segoe UI Light" panose="020B0502040204020203" pitchFamily="34" charset="0"/>
              <a:cs typeface="Segoe UI Light" panose="020B0502040204020203" pitchFamily="34" charset="0"/>
            </a:endParaRPr>
          </a:p>
        </p:txBody>
      </p:sp>
      <p:graphicFrame>
        <p:nvGraphicFramePr>
          <p:cNvPr id="2" name="Diagram 1"/>
          <p:cNvGraphicFramePr/>
          <p:nvPr>
            <p:extLst>
              <p:ext uri="{D42A27DB-BD31-4B8C-83A1-F6EECF244321}">
                <p14:modId xmlns:p14="http://schemas.microsoft.com/office/powerpoint/2010/main" val="755127074"/>
              </p:ext>
            </p:extLst>
          </p:nvPr>
        </p:nvGraphicFramePr>
        <p:xfrm>
          <a:off x="2223892" y="1441342"/>
          <a:ext cx="8128000" cy="5119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own Arrow 3"/>
          <p:cNvSpPr/>
          <p:nvPr/>
        </p:nvSpPr>
        <p:spPr>
          <a:xfrm rot="10800000">
            <a:off x="2794791" y="1442863"/>
            <a:ext cx="335866" cy="50301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TextBox 6"/>
          <p:cNvSpPr txBox="1"/>
          <p:nvPr/>
        </p:nvSpPr>
        <p:spPr>
          <a:xfrm>
            <a:off x="1447949" y="6103657"/>
            <a:ext cx="1124026" cy="369332"/>
          </a:xfrm>
          <a:prstGeom prst="rect">
            <a:avLst/>
          </a:prstGeom>
          <a:noFill/>
        </p:spPr>
        <p:txBody>
          <a:bodyPr wrap="none" rtlCol="1">
            <a:spAutoFit/>
          </a:bodyPr>
          <a:lstStyle/>
          <a:p>
            <a:r>
              <a:rPr lang="en-US" dirty="0" smtClean="0"/>
              <a:t>Common</a:t>
            </a:r>
            <a:endParaRPr lang="he-IL" dirty="0"/>
          </a:p>
        </p:txBody>
      </p:sp>
      <p:sp>
        <p:nvSpPr>
          <p:cNvPr id="20" name="TextBox 19"/>
          <p:cNvSpPr txBox="1"/>
          <p:nvPr/>
        </p:nvSpPr>
        <p:spPr>
          <a:xfrm>
            <a:off x="1656340" y="1442863"/>
            <a:ext cx="915635" cy="369332"/>
          </a:xfrm>
          <a:prstGeom prst="rect">
            <a:avLst/>
          </a:prstGeom>
          <a:noFill/>
        </p:spPr>
        <p:txBody>
          <a:bodyPr wrap="none" rtlCol="1">
            <a:spAutoFit/>
          </a:bodyPr>
          <a:lstStyle/>
          <a:p>
            <a:r>
              <a:rPr lang="en-US" dirty="0" smtClean="0"/>
              <a:t>Unique</a:t>
            </a:r>
            <a:endParaRPr lang="he-IL" dirty="0"/>
          </a:p>
        </p:txBody>
      </p:sp>
    </p:spTree>
    <p:extLst>
      <p:ext uri="{BB962C8B-B14F-4D97-AF65-F5344CB8AC3E}">
        <p14:creationId xmlns:p14="http://schemas.microsoft.com/office/powerpoint/2010/main" val="626154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50"/>
                                  </p:stCondLst>
                                  <p:childTnLst>
                                    <p:animMotion origin="layout" path="M 0.04327 -4.06264E-6 L -1.71305E-6 -4.06264E-6 " pathEditMode="relative" rAng="0" ptsTypes="AA">
                                      <p:cBhvr>
                                        <p:cTn id="9" dur="800" fill="hold"/>
                                        <p:tgtEl>
                                          <p:spTgt spid="3"/>
                                        </p:tgtEl>
                                        <p:attrNameLst>
                                          <p:attrName>ppt_x</p:attrName>
                                          <p:attrName>ppt_y</p:attrName>
                                        </p:attrNameLst>
                                      </p:cBhvr>
                                      <p:rCtr x="-2170" y="0"/>
                                    </p:animMotion>
                                  </p:childTnLst>
                                </p:cTn>
                              </p:par>
                              <p:par>
                                <p:cTn id="10" presetID="10" presetClass="entr" presetSubtype="0" fill="hold" grpId="0" nodeType="withEffect">
                                  <p:stCondLst>
                                    <p:cond delay="250"/>
                                  </p:stCondLst>
                                  <p:childTnLst>
                                    <p:set>
                                      <p:cBhvr>
                                        <p:cTn id="11" dur="1" fill="hold">
                                          <p:stCondLst>
                                            <p:cond delay="0"/>
                                          </p:stCondLst>
                                        </p:cTn>
                                        <p:tgtEl>
                                          <p:spTgt spid="257"/>
                                        </p:tgtEl>
                                        <p:attrNameLst>
                                          <p:attrName>style.visibility</p:attrName>
                                        </p:attrNameLst>
                                      </p:cBhvr>
                                      <p:to>
                                        <p:strVal val="visible"/>
                                      </p:to>
                                    </p:set>
                                    <p:animEffect transition="in" filter="fade">
                                      <p:cBhvr>
                                        <p:cTn id="12" dur="500"/>
                                        <p:tgtEl>
                                          <p:spTgt spid="257"/>
                                        </p:tgtEl>
                                      </p:cBhvr>
                                    </p:animEffect>
                                  </p:childTnLst>
                                </p:cTn>
                              </p:par>
                              <p:par>
                                <p:cTn id="13" presetID="42" presetClass="path" presetSubtype="0" decel="100000" fill="hold" grpId="1" nodeType="withEffect">
                                  <p:stCondLst>
                                    <p:cond delay="250"/>
                                  </p:stCondLst>
                                  <p:childTnLst>
                                    <p:animMotion origin="layout" path="M 0.04327 -4.06264E-6 L -1.71305E-6 -4.06264E-6 " pathEditMode="relative" rAng="0" ptsTypes="AA">
                                      <p:cBhvr>
                                        <p:cTn id="14" dur="800" fill="hold"/>
                                        <p:tgtEl>
                                          <p:spTgt spid="257"/>
                                        </p:tgtEl>
                                        <p:attrNameLst>
                                          <p:attrName>ppt_x</p:attrName>
                                          <p:attrName>ppt_y</p:attrName>
                                        </p:attrNameLst>
                                      </p:cBhvr>
                                      <p:rCtr x="-2170" y="0"/>
                                    </p:animMotion>
                                  </p:childTnLst>
                                </p:cTn>
                              </p:par>
                            </p:childTnLst>
                          </p:cTn>
                        </p:par>
                        <p:par>
                          <p:cTn id="15" fill="hold">
                            <p:stCondLst>
                              <p:cond delay="1050"/>
                            </p:stCondLst>
                            <p:childTnLst>
                              <p:par>
                                <p:cTn id="16" presetID="2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57" grpId="0" animBg="1"/>
      <p:bldP spid="257" grpId="1" animBg="1"/>
      <p:bldGraphic spid="2" grpId="0">
        <p:bldAsOne/>
      </p:bldGraphic>
      <p:bldP spid="4" grpId="0" animBg="1"/>
      <p:bldP spid="7"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he-IL" dirty="0"/>
          </a:p>
        </p:txBody>
      </p:sp>
      <p:sp>
        <p:nvSpPr>
          <p:cNvPr id="5" name="Text Placeholder 4"/>
          <p:cNvSpPr>
            <a:spLocks noGrp="1"/>
          </p:cNvSpPr>
          <p:nvPr>
            <p:ph type="body" sz="quarter" idx="12"/>
          </p:nvPr>
        </p:nvSpPr>
        <p:spPr/>
        <p:txBody>
          <a:bodyPr/>
          <a:lstStyle/>
          <a:p>
            <a:r>
              <a:rPr lang="en-US" dirty="0" smtClean="0"/>
              <a:t>Meditation by Don </a:t>
            </a:r>
            <a:r>
              <a:rPr lang="en-US" dirty="0"/>
              <a:t>Smith</a:t>
            </a:r>
            <a:endParaRPr lang="he-IL" dirty="0"/>
          </a:p>
        </p:txBody>
      </p:sp>
    </p:spTree>
    <p:extLst>
      <p:ext uri="{BB962C8B-B14F-4D97-AF65-F5344CB8AC3E}">
        <p14:creationId xmlns:p14="http://schemas.microsoft.com/office/powerpoint/2010/main" val="2692710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0" y="1189175"/>
            <a:ext cx="11653523" cy="5583067"/>
          </a:xfrm>
        </p:spPr>
        <p:txBody>
          <a:bodyPr numCol="3"/>
          <a:lstStyle/>
          <a:p>
            <a:r>
              <a:rPr lang="en-US" sz="4400" dirty="0" smtClean="0"/>
              <a:t>App </a:t>
            </a:r>
            <a:r>
              <a:rPr lang="en-US" sz="4400" dirty="0"/>
              <a:t>model</a:t>
            </a:r>
          </a:p>
          <a:p>
            <a:pPr lvl="1"/>
            <a:r>
              <a:rPr lang="en-US" sz="2800" dirty="0" err="1" smtClean="0"/>
              <a:t>Winjs</a:t>
            </a:r>
            <a:r>
              <a:rPr lang="en-US" sz="2800" dirty="0" smtClean="0"/>
              <a:t> UI</a:t>
            </a:r>
            <a:endParaRPr lang="en-US" sz="2800" dirty="0"/>
          </a:p>
          <a:p>
            <a:pPr lvl="1"/>
            <a:r>
              <a:rPr lang="en-US" sz="2800" dirty="0"/>
              <a:t>Controls</a:t>
            </a:r>
          </a:p>
          <a:p>
            <a:pPr lvl="1"/>
            <a:r>
              <a:rPr lang="en-US" sz="2800" dirty="0"/>
              <a:t>Lifecycle</a:t>
            </a:r>
          </a:p>
          <a:p>
            <a:pPr lvl="1"/>
            <a:r>
              <a:rPr lang="en-US" sz="2800" dirty="0"/>
              <a:t>API</a:t>
            </a:r>
          </a:p>
          <a:p>
            <a:pPr lvl="1"/>
            <a:r>
              <a:rPr lang="en-US" sz="2800" dirty="0"/>
              <a:t>Ads </a:t>
            </a:r>
            <a:r>
              <a:rPr lang="en-US" sz="2800" dirty="0" smtClean="0"/>
              <a:t>SDK</a:t>
            </a:r>
          </a:p>
          <a:p>
            <a:pPr lvl="1"/>
            <a:r>
              <a:rPr lang="en-US" sz="2800" dirty="0" smtClean="0"/>
              <a:t>Tiles</a:t>
            </a:r>
          </a:p>
          <a:p>
            <a:pPr lvl="1"/>
            <a:r>
              <a:rPr lang="en-US" sz="2800" dirty="0" smtClean="0"/>
              <a:t>Notifications</a:t>
            </a:r>
            <a:endParaRPr lang="en-US" sz="2800" dirty="0"/>
          </a:p>
          <a:p>
            <a:pPr lvl="1"/>
            <a:r>
              <a:rPr lang="en-US" sz="2800" dirty="0" smtClean="0"/>
              <a:t>PCL</a:t>
            </a:r>
          </a:p>
          <a:p>
            <a:pPr lvl="1"/>
            <a:r>
              <a:rPr lang="en-US" sz="2800" dirty="0" smtClean="0"/>
              <a:t>Cross language</a:t>
            </a:r>
            <a:endParaRPr lang="en-US" sz="2800" dirty="0"/>
          </a:p>
          <a:p>
            <a:pPr lvl="1"/>
            <a:endParaRPr lang="en-US" sz="2800" dirty="0" smtClean="0"/>
          </a:p>
          <a:p>
            <a:r>
              <a:rPr lang="en-US" sz="4400" dirty="0"/>
              <a:t>Visual Studio</a:t>
            </a:r>
          </a:p>
          <a:p>
            <a:pPr lvl="1"/>
            <a:r>
              <a:rPr lang="en-US" sz="2800" dirty="0"/>
              <a:t>Conditional compilation</a:t>
            </a:r>
          </a:p>
          <a:p>
            <a:pPr lvl="1"/>
            <a:r>
              <a:rPr lang="en-US" sz="2800" dirty="0"/>
              <a:t>Startup project selector</a:t>
            </a:r>
          </a:p>
          <a:p>
            <a:pPr lvl="1"/>
            <a:r>
              <a:rPr lang="en-US" sz="2800" dirty="0"/>
              <a:t>Context chooser for </a:t>
            </a:r>
            <a:r>
              <a:rPr lang="en-US" sz="2800" dirty="0" err="1"/>
              <a:t>intellisense</a:t>
            </a:r>
            <a:r>
              <a:rPr lang="en-US" sz="2800" dirty="0"/>
              <a:t> and error</a:t>
            </a:r>
          </a:p>
          <a:p>
            <a:pPr lvl="1"/>
            <a:r>
              <a:rPr lang="en-US" sz="2800" dirty="0"/>
              <a:t>Add to existing project</a:t>
            </a:r>
          </a:p>
          <a:p>
            <a:pPr lvl="1"/>
            <a:r>
              <a:rPr lang="en-US" sz="2800" dirty="0"/>
              <a:t>Debugging</a:t>
            </a:r>
          </a:p>
          <a:p>
            <a:pPr lvl="1"/>
            <a:endParaRPr lang="en-US" sz="2800" dirty="0" smtClean="0"/>
          </a:p>
          <a:p>
            <a:r>
              <a:rPr lang="en-US" sz="4400" dirty="0" smtClean="0"/>
              <a:t>Store</a:t>
            </a:r>
          </a:p>
          <a:p>
            <a:pPr lvl="1"/>
            <a:r>
              <a:rPr lang="en-US" sz="2800" dirty="0" smtClean="0"/>
              <a:t>Pricing model</a:t>
            </a:r>
          </a:p>
          <a:p>
            <a:pPr lvl="1"/>
            <a:r>
              <a:rPr lang="en-US" sz="2800" dirty="0" smtClean="0"/>
              <a:t>Developer Registration</a:t>
            </a:r>
          </a:p>
          <a:p>
            <a:pPr lvl="1"/>
            <a:r>
              <a:rPr lang="en-US" sz="2800" dirty="0" smtClean="0"/>
              <a:t>App submission</a:t>
            </a:r>
          </a:p>
          <a:p>
            <a:pPr lvl="1"/>
            <a:r>
              <a:rPr lang="en-US" sz="2800" dirty="0" smtClean="0"/>
              <a:t>In-app purchase</a:t>
            </a:r>
          </a:p>
          <a:p>
            <a:pPr lvl="1"/>
            <a:r>
              <a:rPr lang="en-US" sz="2800" dirty="0" smtClean="0"/>
              <a:t>App linking</a:t>
            </a:r>
          </a:p>
          <a:p>
            <a:pPr lvl="1"/>
            <a:r>
              <a:rPr lang="en-US" sz="2800" dirty="0" smtClean="0"/>
              <a:t>Name reservation</a:t>
            </a:r>
          </a:p>
          <a:p>
            <a:pPr lvl="1"/>
            <a:endParaRPr lang="en-US" sz="2800" dirty="0" smtClean="0"/>
          </a:p>
          <a:p>
            <a:pPr lvl="1"/>
            <a:endParaRPr lang="en-US" sz="2800" dirty="0" smtClean="0"/>
          </a:p>
          <a:p>
            <a:pPr lvl="1"/>
            <a:endParaRPr lang="he-IL" sz="2800" dirty="0"/>
          </a:p>
        </p:txBody>
      </p:sp>
      <p:sp>
        <p:nvSpPr>
          <p:cNvPr id="4" name="Title 3"/>
          <p:cNvSpPr>
            <a:spLocks noGrp="1"/>
          </p:cNvSpPr>
          <p:nvPr>
            <p:ph type="title"/>
          </p:nvPr>
        </p:nvSpPr>
        <p:spPr/>
        <p:txBody>
          <a:bodyPr/>
          <a:lstStyle/>
          <a:p>
            <a:r>
              <a:rPr lang="en-US" dirty="0" smtClean="0"/>
              <a:t>There’s more…</a:t>
            </a:r>
            <a:endParaRPr lang="he-IL" dirty="0"/>
          </a:p>
        </p:txBody>
      </p:sp>
    </p:spTree>
    <p:extLst>
      <p:ext uri="{BB962C8B-B14F-4D97-AF65-F5344CB8AC3E}">
        <p14:creationId xmlns:p14="http://schemas.microsoft.com/office/powerpoint/2010/main" val="231270726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909614"/>
          </a:xfrm>
        </p:spPr>
        <p:txBody>
          <a:bodyPr/>
          <a:lstStyle/>
          <a:p>
            <a:r>
              <a:rPr lang="en-US" dirty="0" smtClean="0">
                <a:hlinkClick r:id="rId2"/>
              </a:rPr>
              <a:t>http</a:t>
            </a:r>
            <a:r>
              <a:rPr lang="en-US" dirty="0">
                <a:hlinkClick r:id="rId2"/>
              </a:rPr>
              <a:t>://</a:t>
            </a:r>
            <a:r>
              <a:rPr lang="en-US" dirty="0" smtClean="0">
                <a:hlinkClick r:id="rId2"/>
              </a:rPr>
              <a:t>www.microsoftvirtualacademy.com/training-courses/developing-universal-windows-apps-with-c-and-xaml</a:t>
            </a:r>
            <a:endParaRPr lang="en-US" dirty="0" smtClean="0"/>
          </a:p>
          <a:p>
            <a:r>
              <a:rPr lang="en-US" dirty="0">
                <a:hlinkClick r:id="rId3"/>
              </a:rPr>
              <a:t>http://</a:t>
            </a:r>
            <a:r>
              <a:rPr lang="en-US" dirty="0" smtClean="0">
                <a:hlinkClick r:id="rId3"/>
              </a:rPr>
              <a:t>www.microsoftvirtualacademy.com/training-courses/developing-universal-windows-apps-with-html-and-javascript-jump-start</a:t>
            </a:r>
            <a:endParaRPr lang="en-US" dirty="0" smtClean="0"/>
          </a:p>
          <a:p>
            <a:r>
              <a:rPr lang="en-US" dirty="0">
                <a:hlinkClick r:id="rId4"/>
              </a:rPr>
              <a:t>http://</a:t>
            </a:r>
            <a:r>
              <a:rPr lang="en-US" dirty="0" smtClean="0">
                <a:hlinkClick r:id="rId4"/>
              </a:rPr>
              <a:t>www.microsoftvirtualacademy.com/product-training/product-windows-store-apps</a:t>
            </a:r>
            <a:endParaRPr lang="en-US" dirty="0" smtClean="0"/>
          </a:p>
          <a:p>
            <a:endParaRPr lang="he-IL" dirty="0"/>
          </a:p>
        </p:txBody>
      </p:sp>
      <p:sp>
        <p:nvSpPr>
          <p:cNvPr id="3" name="Title 2"/>
          <p:cNvSpPr>
            <a:spLocks noGrp="1"/>
          </p:cNvSpPr>
          <p:nvPr>
            <p:ph type="title"/>
          </p:nvPr>
        </p:nvSpPr>
        <p:spPr/>
        <p:txBody>
          <a:bodyPr/>
          <a:lstStyle/>
          <a:p>
            <a:r>
              <a:rPr lang="en-US" dirty="0" smtClean="0"/>
              <a:t>Microsoft Virtual Academy</a:t>
            </a:r>
            <a:endParaRPr lang="he-IL" dirty="0"/>
          </a:p>
        </p:txBody>
      </p:sp>
    </p:spTree>
    <p:extLst>
      <p:ext uri="{BB962C8B-B14F-4D97-AF65-F5344CB8AC3E}">
        <p14:creationId xmlns:p14="http://schemas.microsoft.com/office/powerpoint/2010/main" val="30890212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1.tnwcdn.com/wp-content/blogs.dir/1/files/2014/09/Microsoft_2014_103.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2173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02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dn2.gamefront.com/wp-content/uploads/2013/08/xbox-reveal-4.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0"/>
            <a:ext cx="123402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8405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az648995.vo.msecnd.net/win/2014/09/Windows_Product_Family_9-30-Event.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7508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 y="3287378"/>
            <a:ext cx="12192019" cy="3570136"/>
          </a:xfrm>
          <a:prstGeom prst="rect">
            <a:avLst/>
          </a:prstGeom>
        </p:spPr>
      </p:pic>
      <p:sp>
        <p:nvSpPr>
          <p:cNvPr id="3" name="Text Placeholder 2"/>
          <p:cNvSpPr>
            <a:spLocks noGrp="1"/>
          </p:cNvSpPr>
          <p:nvPr>
            <p:ph type="body" sz="quarter" idx="10"/>
          </p:nvPr>
        </p:nvSpPr>
        <p:spPr>
          <a:xfrm>
            <a:off x="269239" y="1528835"/>
            <a:ext cx="11653523" cy="3551870"/>
          </a:xfrm>
        </p:spPr>
        <p:txBody>
          <a:bodyPr/>
          <a:lstStyle/>
          <a:p>
            <a:pPr marL="0" indent="0">
              <a:buNone/>
            </a:pPr>
            <a:r>
              <a:rPr lang="en-US" dirty="0" smtClean="0"/>
              <a:t>We are on a path to convergence across PC, Tablet, Phone and XBOX</a:t>
            </a:r>
          </a:p>
          <a:p>
            <a:pPr marL="0" indent="0">
              <a:buNone/>
            </a:pPr>
            <a:endParaRPr lang="en-US" dirty="0"/>
          </a:p>
          <a:p>
            <a:pPr marL="0" indent="0">
              <a:buNone/>
            </a:pPr>
            <a:r>
              <a:rPr lang="en-US" dirty="0" smtClean="0">
                <a:solidFill>
                  <a:schemeClr val="bg1"/>
                </a:solidFill>
              </a:rPr>
              <a:t>Windows is the platform</a:t>
            </a:r>
          </a:p>
          <a:p>
            <a:pPr marL="0" indent="0">
              <a:buNone/>
            </a:pPr>
            <a:endParaRPr lang="en-US" dirty="0" smtClean="0">
              <a:solidFill>
                <a:schemeClr val="bg1"/>
              </a:solidFill>
            </a:endParaRPr>
          </a:p>
          <a:p>
            <a:pPr marL="0" indent="0">
              <a:buNone/>
            </a:pPr>
            <a:r>
              <a:rPr lang="en-US" dirty="0" smtClean="0">
                <a:solidFill>
                  <a:schemeClr val="bg1"/>
                </a:solidFill>
              </a:rPr>
              <a:t>…and we’re accelerating</a:t>
            </a:r>
          </a:p>
        </p:txBody>
      </p:sp>
      <p:sp>
        <p:nvSpPr>
          <p:cNvPr id="2" name="Title 1"/>
          <p:cNvSpPr>
            <a:spLocks noGrp="1"/>
          </p:cNvSpPr>
          <p:nvPr>
            <p:ph type="title"/>
          </p:nvPr>
        </p:nvSpPr>
        <p:spPr/>
        <p:txBody>
          <a:bodyPr/>
          <a:lstStyle/>
          <a:p>
            <a:r>
              <a:rPr lang="en-US" dirty="0" smtClean="0"/>
              <a:t>One Windows</a:t>
            </a:r>
            <a:endParaRPr lang="en-US" sz="3921"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279110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az648995.vo.msecnd.net/win/2014/09/Tech-Preview_Start-menu.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121986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6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az648995.vo.msecnd.net/win/2014/09/Tech-Preview_Virtual-desktop.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219866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959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az648995.vo.msecnd.net/win/2014/09/App_Commands.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942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ציין מיקום תוכן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p:spPr>
      </p:pic>
      <p:sp>
        <p:nvSpPr>
          <p:cNvPr id="2" name="כותרת 1"/>
          <p:cNvSpPr>
            <a:spLocks noGrp="1"/>
          </p:cNvSpPr>
          <p:nvPr>
            <p:ph type="title"/>
          </p:nvPr>
        </p:nvSpPr>
        <p:spPr/>
        <p:txBody>
          <a:bodyPr/>
          <a:lstStyle/>
          <a:p>
            <a:r>
              <a:rPr lang="en-US" dirty="0" smtClean="0">
                <a:solidFill>
                  <a:schemeClr val="bg1"/>
                </a:solidFill>
              </a:rPr>
              <a:t>Summary</a:t>
            </a:r>
            <a:endParaRPr lang="he-IL" dirty="0">
              <a:solidFill>
                <a:schemeClr val="bg1"/>
              </a:solidFill>
            </a:endParaRPr>
          </a:p>
        </p:txBody>
      </p:sp>
      <p:sp>
        <p:nvSpPr>
          <p:cNvPr id="7" name="TextBox 6"/>
          <p:cNvSpPr txBox="1"/>
          <p:nvPr/>
        </p:nvSpPr>
        <p:spPr>
          <a:xfrm>
            <a:off x="838200" y="1690688"/>
            <a:ext cx="6692900" cy="3416320"/>
          </a:xfrm>
          <a:prstGeom prst="rect">
            <a:avLst/>
          </a:prstGeom>
          <a:noFill/>
        </p:spPr>
        <p:txBody>
          <a:bodyPr wrap="square" rtlCol="1">
            <a:spAutoFit/>
          </a:bodyPr>
          <a:lstStyle/>
          <a:p>
            <a:pPr marL="285750" indent="-285750">
              <a:buFont typeface="Arial" panose="020B0604020202020204" pitchFamily="34" charset="0"/>
              <a:buChar char="•"/>
            </a:pPr>
            <a:r>
              <a:rPr lang="en-US" sz="3600" dirty="0" smtClean="0">
                <a:solidFill>
                  <a:schemeClr val="bg1"/>
                </a:solidFill>
              </a:rPr>
              <a:t>Windows </a:t>
            </a:r>
            <a:r>
              <a:rPr lang="en-US" sz="3600" dirty="0">
                <a:solidFill>
                  <a:schemeClr val="bg1"/>
                </a:solidFill>
              </a:rPr>
              <a:t>is converging</a:t>
            </a:r>
          </a:p>
          <a:p>
            <a:pPr marL="285750" indent="-285750">
              <a:buFont typeface="Arial" panose="020B0604020202020204" pitchFamily="34" charset="0"/>
              <a:buChar char="•"/>
            </a:pPr>
            <a:r>
              <a:rPr lang="en-US" sz="3600" dirty="0">
                <a:solidFill>
                  <a:schemeClr val="bg1"/>
                </a:solidFill>
              </a:rPr>
              <a:t>Universal Apps are here now</a:t>
            </a:r>
          </a:p>
          <a:p>
            <a:pPr marL="285750" indent="-285750">
              <a:buFont typeface="Arial" panose="020B0604020202020204" pitchFamily="34" charset="0"/>
              <a:buChar char="•"/>
            </a:pPr>
            <a:r>
              <a:rPr lang="en-US" sz="3600" dirty="0">
                <a:solidFill>
                  <a:schemeClr val="bg1"/>
                </a:solidFill>
              </a:rPr>
              <a:t>It‘s easy to get started</a:t>
            </a:r>
          </a:p>
          <a:p>
            <a:pPr marL="285750" indent="-285750">
              <a:buFont typeface="Arial" panose="020B0604020202020204" pitchFamily="34" charset="0"/>
              <a:buChar char="•"/>
            </a:pPr>
            <a:r>
              <a:rPr lang="en-US" sz="3600" dirty="0">
                <a:solidFill>
                  <a:schemeClr val="bg1"/>
                </a:solidFill>
              </a:rPr>
              <a:t>Universal Apps are the </a:t>
            </a:r>
            <a:r>
              <a:rPr lang="en-US" sz="3600" dirty="0" smtClean="0">
                <a:solidFill>
                  <a:schemeClr val="bg1"/>
                </a:solidFill>
              </a:rPr>
              <a:t>future of app development</a:t>
            </a:r>
          </a:p>
          <a:p>
            <a:pPr marL="285750" indent="-285750">
              <a:buFont typeface="Arial" panose="020B0604020202020204" pitchFamily="34" charset="0"/>
              <a:buChar char="•"/>
            </a:pPr>
            <a:r>
              <a:rPr lang="en-US" sz="3600" dirty="0" smtClean="0">
                <a:solidFill>
                  <a:schemeClr val="bg1"/>
                </a:solidFill>
              </a:rPr>
              <a:t>The ball is in your court!</a:t>
            </a:r>
            <a:endParaRPr lang="en-US" sz="3600" dirty="0">
              <a:solidFill>
                <a:schemeClr val="bg1"/>
              </a:solidFill>
            </a:endParaRPr>
          </a:p>
        </p:txBody>
      </p:sp>
      <p:sp>
        <p:nvSpPr>
          <p:cNvPr id="6" name="Universal app icon"/>
          <p:cNvSpPr>
            <a:spLocks noEditPoints="1"/>
          </p:cNvSpPr>
          <p:nvPr/>
        </p:nvSpPr>
        <p:spPr bwMode="auto">
          <a:xfrm>
            <a:off x="8369300" y="4152860"/>
            <a:ext cx="3132348" cy="2547316"/>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36798290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pic>
        <p:nvPicPr>
          <p:cNvPr id="4" name="מציין מיקום תוכן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0" y="0"/>
            <a:ext cx="12204492" cy="6865027"/>
          </a:xfrm>
        </p:spPr>
      </p:pic>
      <p:sp>
        <p:nvSpPr>
          <p:cNvPr id="5" name="TextBox 4"/>
          <p:cNvSpPr txBox="1"/>
          <p:nvPr/>
        </p:nvSpPr>
        <p:spPr>
          <a:xfrm>
            <a:off x="8049126" y="4659479"/>
            <a:ext cx="2957220" cy="1015663"/>
          </a:xfrm>
          <a:prstGeom prst="rect">
            <a:avLst/>
          </a:prstGeom>
          <a:noFill/>
        </p:spPr>
        <p:txBody>
          <a:bodyPr wrap="none" rtlCol="1">
            <a:spAutoFit/>
          </a:bodyPr>
          <a:lstStyle/>
          <a:p>
            <a:r>
              <a:rPr lang="en-US" sz="2000" dirty="0" smtClean="0">
                <a:solidFill>
                  <a:schemeClr val="bg1"/>
                </a:solidFill>
              </a:rPr>
              <a:t>Itay Shakury</a:t>
            </a:r>
          </a:p>
          <a:p>
            <a:r>
              <a:rPr lang="en-US" sz="2000" dirty="0" smtClean="0">
                <a:solidFill>
                  <a:schemeClr val="bg1"/>
                </a:solidFill>
              </a:rPr>
              <a:t>Senior consulting architect</a:t>
            </a:r>
          </a:p>
          <a:p>
            <a:r>
              <a:rPr lang="en-US" sz="2000" dirty="0" smtClean="0">
                <a:solidFill>
                  <a:schemeClr val="bg1"/>
                </a:solidFill>
              </a:rPr>
              <a:t>Microsoft Israel</a:t>
            </a:r>
            <a:endParaRPr lang="he-IL" sz="2000" dirty="0">
              <a:solidFill>
                <a:schemeClr val="bg1"/>
              </a:solidFill>
            </a:endParaRPr>
          </a:p>
        </p:txBody>
      </p:sp>
    </p:spTree>
    <p:extLst>
      <p:ext uri="{BB962C8B-B14F-4D97-AF65-F5344CB8AC3E}">
        <p14:creationId xmlns:p14="http://schemas.microsoft.com/office/powerpoint/2010/main" val="3255887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Desktop PC"/>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14040" y="2334967"/>
            <a:ext cx="4437238" cy="3268048"/>
          </a:xfrm>
          <a:prstGeom prst="rect">
            <a:avLst/>
          </a:prstGeom>
        </p:spPr>
      </p:pic>
      <p:grpSp>
        <p:nvGrpSpPr>
          <p:cNvPr id="259" name="PC universal app"/>
          <p:cNvGrpSpPr/>
          <p:nvPr/>
        </p:nvGrpSpPr>
        <p:grpSpPr>
          <a:xfrm>
            <a:off x="7241432" y="2470401"/>
            <a:ext cx="4176172" cy="2227291"/>
            <a:chOff x="7386637" y="2519440"/>
            <a:chExt cx="4259913" cy="2271953"/>
          </a:xfrm>
        </p:grpSpPr>
        <p:sp>
          <p:nvSpPr>
            <p:cNvPr id="63" name="Rectangle 62"/>
            <p:cNvSpPr/>
            <p:nvPr/>
          </p:nvSpPr>
          <p:spPr bwMode="auto">
            <a:xfrm>
              <a:off x="7386637" y="2519440"/>
              <a:ext cx="4259913" cy="2271953"/>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Universal app icon"/>
            <p:cNvSpPr>
              <a:spLocks noEditPoints="1"/>
            </p:cNvSpPr>
            <p:nvPr/>
          </p:nvSpPr>
          <p:spPr bwMode="auto">
            <a:xfrm>
              <a:off x="9260393" y="3467653"/>
              <a:ext cx="528983" cy="516421"/>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47" name="Nike-PC"/>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1433" y="2470401"/>
            <a:ext cx="4176172" cy="2227291"/>
          </a:xfrm>
          <a:prstGeom prst="rect">
            <a:avLst/>
          </a:prstGeom>
        </p:spPr>
      </p:pic>
      <p:grpSp>
        <p:nvGrpSpPr>
          <p:cNvPr id="21" name="MASK PC"/>
          <p:cNvGrpSpPr/>
          <p:nvPr/>
        </p:nvGrpSpPr>
        <p:grpSpPr>
          <a:xfrm>
            <a:off x="2958515" y="2334968"/>
            <a:ext cx="4284473" cy="2602970"/>
            <a:chOff x="3017839" y="2381292"/>
            <a:chExt cx="4370386" cy="2655165"/>
          </a:xfrm>
        </p:grpSpPr>
        <p:sp useBgFill="1">
          <p:nvSpPr>
            <p:cNvPr id="58" name="Rectangle 57"/>
            <p:cNvSpPr/>
            <p:nvPr/>
          </p:nvSpPr>
          <p:spPr bwMode="auto">
            <a:xfrm>
              <a:off x="3017839" y="2412480"/>
              <a:ext cx="4316974" cy="262397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Desktop PC"/>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56691" y="2381292"/>
              <a:ext cx="131534" cy="2568534"/>
            </a:xfrm>
            <a:prstGeom prst="rect">
              <a:avLst/>
            </a:prstGeom>
          </p:spPr>
        </p:pic>
      </p:grpSp>
      <p:pic>
        <p:nvPicPr>
          <p:cNvPr id="43" name="Convertible"/>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50185" y="2738779"/>
            <a:ext cx="4112648" cy="2585093"/>
          </a:xfrm>
          <a:prstGeom prst="rect">
            <a:avLst/>
          </a:prstGeom>
        </p:spPr>
      </p:pic>
      <p:grpSp>
        <p:nvGrpSpPr>
          <p:cNvPr id="258" name="Convertible universal app"/>
          <p:cNvGrpSpPr/>
          <p:nvPr/>
        </p:nvGrpSpPr>
        <p:grpSpPr>
          <a:xfrm>
            <a:off x="3201858" y="2865624"/>
            <a:ext cx="2788654" cy="1577708"/>
            <a:chOff x="3266062" y="2922589"/>
            <a:chExt cx="2844572" cy="1609344"/>
          </a:xfrm>
        </p:grpSpPr>
        <p:sp>
          <p:nvSpPr>
            <p:cNvPr id="62" name="Rectangle 61"/>
            <p:cNvSpPr/>
            <p:nvPr/>
          </p:nvSpPr>
          <p:spPr bwMode="auto">
            <a:xfrm>
              <a:off x="3266062" y="2922589"/>
              <a:ext cx="2844572" cy="1609344"/>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Universal app icon"/>
            <p:cNvSpPr>
              <a:spLocks noEditPoints="1"/>
            </p:cNvSpPr>
            <p:nvPr/>
          </p:nvSpPr>
          <p:spPr bwMode="auto">
            <a:xfrm>
              <a:off x="4434386" y="3467653"/>
              <a:ext cx="528983" cy="516421"/>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17" name="Nike-convertibl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7404" y="2870292"/>
            <a:ext cx="2793108" cy="1565632"/>
          </a:xfrm>
          <a:prstGeom prst="rect">
            <a:avLst/>
          </a:prstGeom>
        </p:spPr>
      </p:pic>
      <p:grpSp>
        <p:nvGrpSpPr>
          <p:cNvPr id="20" name="MASK-Convertible"/>
          <p:cNvGrpSpPr/>
          <p:nvPr/>
        </p:nvGrpSpPr>
        <p:grpSpPr>
          <a:xfrm>
            <a:off x="1" y="2640118"/>
            <a:ext cx="3202852" cy="1999238"/>
            <a:chOff x="0" y="2692561"/>
            <a:chExt cx="3267076" cy="2039327"/>
          </a:xfrm>
        </p:grpSpPr>
        <p:sp useBgFill="1">
          <p:nvSpPr>
            <p:cNvPr id="55" name="Rectangle 54"/>
            <p:cNvSpPr/>
            <p:nvPr/>
          </p:nvSpPr>
          <p:spPr bwMode="auto">
            <a:xfrm>
              <a:off x="0" y="2692561"/>
              <a:ext cx="3205605" cy="203932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Convertible"/>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070860" y="2793200"/>
              <a:ext cx="196216" cy="1890719"/>
            </a:xfrm>
            <a:prstGeom prst="rect">
              <a:avLst/>
            </a:prstGeom>
          </p:spPr>
        </p:pic>
      </p:grpSp>
      <p:sp>
        <p:nvSpPr>
          <p:cNvPr id="3" name="Title 2"/>
          <p:cNvSpPr>
            <a:spLocks noGrp="1"/>
          </p:cNvSpPr>
          <p:nvPr>
            <p:ph type="title"/>
          </p:nvPr>
        </p:nvSpPr>
        <p:spPr/>
        <p:txBody>
          <a:bodyPr/>
          <a:lstStyle/>
          <a:p>
            <a:r>
              <a:rPr lang="en-US" sz="5294" dirty="0" smtClean="0">
                <a:solidFill>
                  <a:schemeClr val="bg1">
                    <a:lumMod val="50000"/>
                  </a:schemeClr>
                </a:solidFill>
              </a:rPr>
              <a:t>Introducing universal </a:t>
            </a:r>
            <a:r>
              <a:rPr lang="en-US" sz="5294" dirty="0">
                <a:solidFill>
                  <a:schemeClr val="bg1">
                    <a:lumMod val="50000"/>
                  </a:schemeClr>
                </a:solidFill>
              </a:rPr>
              <a:t>Windows apps</a:t>
            </a:r>
          </a:p>
        </p:txBody>
      </p:sp>
      <p:sp>
        <p:nvSpPr>
          <p:cNvPr id="257" name="Universal app icon"/>
          <p:cNvSpPr>
            <a:spLocks noEditPoints="1"/>
          </p:cNvSpPr>
          <p:nvPr/>
        </p:nvSpPr>
        <p:spPr bwMode="auto">
          <a:xfrm>
            <a:off x="10595131" y="446130"/>
            <a:ext cx="719931" cy="702835"/>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chemeClr val="bg1">
                  <a:lumMod val="50000"/>
                </a:schemeClr>
              </a:solidFill>
            </a:endParaRPr>
          </a:p>
        </p:txBody>
      </p:sp>
      <p:pic>
        <p:nvPicPr>
          <p:cNvPr id="46" name="Phone scre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62202" y="2640118"/>
            <a:ext cx="1036775" cy="1999238"/>
          </a:xfrm>
          <a:prstGeom prst="rect">
            <a:avLst/>
          </a:prstGeom>
        </p:spPr>
      </p:pic>
      <p:grpSp>
        <p:nvGrpSpPr>
          <p:cNvPr id="256" name="Phone universal app"/>
          <p:cNvGrpSpPr/>
          <p:nvPr/>
        </p:nvGrpSpPr>
        <p:grpSpPr>
          <a:xfrm>
            <a:off x="1139300" y="2834498"/>
            <a:ext cx="882757" cy="1573412"/>
            <a:chOff x="1162145" y="2890839"/>
            <a:chExt cx="900458" cy="1604962"/>
          </a:xfrm>
        </p:grpSpPr>
        <p:sp>
          <p:nvSpPr>
            <p:cNvPr id="61" name="Rectangle 60"/>
            <p:cNvSpPr/>
            <p:nvPr/>
          </p:nvSpPr>
          <p:spPr bwMode="auto">
            <a:xfrm>
              <a:off x="1162145" y="2890839"/>
              <a:ext cx="900458" cy="1604962"/>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Universal app icon"/>
            <p:cNvSpPr>
              <a:spLocks noEditPoints="1"/>
            </p:cNvSpPr>
            <p:nvPr/>
          </p:nvSpPr>
          <p:spPr bwMode="auto">
            <a:xfrm>
              <a:off x="1347791" y="3467653"/>
              <a:ext cx="528983" cy="516421"/>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14" name="Nik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39300" y="2834498"/>
            <a:ext cx="882757" cy="1573412"/>
          </a:xfrm>
          <a:prstGeom prst="rect">
            <a:avLst/>
          </a:prstGeom>
        </p:spPr>
      </p:pic>
      <p:grpSp>
        <p:nvGrpSpPr>
          <p:cNvPr id="19" name="MASK phone"/>
          <p:cNvGrpSpPr/>
          <p:nvPr/>
        </p:nvGrpSpPr>
        <p:grpSpPr>
          <a:xfrm>
            <a:off x="0" y="2640118"/>
            <a:ext cx="1139207" cy="1999238"/>
            <a:chOff x="0" y="2692561"/>
            <a:chExt cx="1162050" cy="2039327"/>
          </a:xfrm>
        </p:grpSpPr>
        <p:sp useBgFill="1">
          <p:nvSpPr>
            <p:cNvPr id="18" name="Rectangle 17"/>
            <p:cNvSpPr/>
            <p:nvPr/>
          </p:nvSpPr>
          <p:spPr bwMode="auto">
            <a:xfrm>
              <a:off x="0" y="2692561"/>
              <a:ext cx="1143002" cy="203932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hone screen"/>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083500" y="2692561"/>
              <a:ext cx="78550" cy="2039327"/>
            </a:xfrm>
            <a:prstGeom prst="rect">
              <a:avLst/>
            </a:prstGeom>
          </p:spPr>
        </p:pic>
      </p:grpSp>
    </p:spTree>
    <p:extLst>
      <p:ext uri="{BB962C8B-B14F-4D97-AF65-F5344CB8AC3E}">
        <p14:creationId xmlns:p14="http://schemas.microsoft.com/office/powerpoint/2010/main" val="609098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50"/>
                                  </p:stCondLst>
                                  <p:childTnLst>
                                    <p:animMotion origin="layout" path="M 0.04327 -4.06264E-6 L -1.71305E-6 -4.06264E-6 " pathEditMode="relative" rAng="0" ptsTypes="AA">
                                      <p:cBhvr>
                                        <p:cTn id="9" dur="800" fill="hold"/>
                                        <p:tgtEl>
                                          <p:spTgt spid="3"/>
                                        </p:tgtEl>
                                        <p:attrNameLst>
                                          <p:attrName>ppt_x</p:attrName>
                                          <p:attrName>ppt_y</p:attrName>
                                        </p:attrNameLst>
                                      </p:cBhvr>
                                      <p:rCtr x="-2170" y="0"/>
                                    </p:animMotion>
                                  </p:childTnLst>
                                </p:cTn>
                              </p:par>
                              <p:par>
                                <p:cTn id="10" presetID="10" presetClass="entr" presetSubtype="0" fill="hold" grpId="0" nodeType="withEffect">
                                  <p:stCondLst>
                                    <p:cond delay="250"/>
                                  </p:stCondLst>
                                  <p:childTnLst>
                                    <p:set>
                                      <p:cBhvr>
                                        <p:cTn id="11" dur="1" fill="hold">
                                          <p:stCondLst>
                                            <p:cond delay="0"/>
                                          </p:stCondLst>
                                        </p:cTn>
                                        <p:tgtEl>
                                          <p:spTgt spid="257"/>
                                        </p:tgtEl>
                                        <p:attrNameLst>
                                          <p:attrName>style.visibility</p:attrName>
                                        </p:attrNameLst>
                                      </p:cBhvr>
                                      <p:to>
                                        <p:strVal val="visible"/>
                                      </p:to>
                                    </p:set>
                                    <p:animEffect transition="in" filter="fade">
                                      <p:cBhvr>
                                        <p:cTn id="12" dur="500"/>
                                        <p:tgtEl>
                                          <p:spTgt spid="257"/>
                                        </p:tgtEl>
                                      </p:cBhvr>
                                    </p:animEffect>
                                  </p:childTnLst>
                                </p:cTn>
                              </p:par>
                              <p:par>
                                <p:cTn id="13" presetID="42" presetClass="path" presetSubtype="0" decel="100000" fill="hold" grpId="1" nodeType="withEffect">
                                  <p:stCondLst>
                                    <p:cond delay="250"/>
                                  </p:stCondLst>
                                  <p:childTnLst>
                                    <p:animMotion origin="layout" path="M 0.04327 -4.06264E-6 L -1.71305E-6 -4.06264E-6 " pathEditMode="relative" rAng="0" ptsTypes="AA">
                                      <p:cBhvr>
                                        <p:cTn id="14" dur="800" fill="hold"/>
                                        <p:tgtEl>
                                          <p:spTgt spid="257"/>
                                        </p:tgtEl>
                                        <p:attrNameLst>
                                          <p:attrName>ppt_x</p:attrName>
                                          <p:attrName>ppt_y</p:attrName>
                                        </p:attrNameLst>
                                      </p:cBhvr>
                                      <p:rCtr x="-2170" y="0"/>
                                    </p:animMotion>
                                  </p:childTnLst>
                                </p:cTn>
                              </p:par>
                              <p:par>
                                <p:cTn id="15" presetID="10" presetClass="entr" presetSubtype="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750"/>
                                  </p:stCondLst>
                                  <p:childTnLst>
                                    <p:animMotion origin="layout" path="M -0.03944 -0.00045 L -4.78938E-6 -7.12665E-7 " pathEditMode="relative" rAng="0" ptsTypes="AA">
                                      <p:cBhvr>
                                        <p:cTn id="19" dur="500" fill="hold"/>
                                        <p:tgtEl>
                                          <p:spTgt spid="14"/>
                                        </p:tgtEl>
                                        <p:attrNameLst>
                                          <p:attrName>ppt_x</p:attrName>
                                          <p:attrName>ppt_y</p:attrName>
                                        </p:attrNameLst>
                                      </p:cBhvr>
                                      <p:rCtr x="1966" y="23"/>
                                    </p:animMotion>
                                  </p:childTnLst>
                                </p:cTn>
                              </p:par>
                              <p:par>
                                <p:cTn id="20" presetID="10" presetClass="entr" presetSubtype="0" fill="hold" nodeType="withEffect">
                                  <p:stCondLst>
                                    <p:cond delay="9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950"/>
                                  </p:stCondLst>
                                  <p:childTnLst>
                                    <p:animMotion origin="layout" path="M -0.03944 -0.00046 L -3.301E-6 1.28007E-6 " pathEditMode="relative" rAng="0" ptsTypes="AA">
                                      <p:cBhvr>
                                        <p:cTn id="24" dur="500" fill="hold"/>
                                        <p:tgtEl>
                                          <p:spTgt spid="17"/>
                                        </p:tgtEl>
                                        <p:attrNameLst>
                                          <p:attrName>ppt_x</p:attrName>
                                          <p:attrName>ppt_y</p:attrName>
                                        </p:attrNameLst>
                                      </p:cBhvr>
                                      <p:rCtr x="1966" y="23"/>
                                    </p:animMotion>
                                  </p:childTnLst>
                                </p:cTn>
                              </p:par>
                              <p:par>
                                <p:cTn id="25" presetID="10" presetClass="entr" presetSubtype="0" fill="hold" nodeType="withEffect">
                                  <p:stCondLst>
                                    <p:cond delay="11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42" presetClass="path" presetSubtype="0" decel="100000" fill="hold" nodeType="withEffect">
                                  <p:stCondLst>
                                    <p:cond delay="1100"/>
                                  </p:stCondLst>
                                  <p:childTnLst>
                                    <p:animMotion origin="layout" path="M -0.03944 -0.00046 L -4.40388E-6 2.11076E-6 " pathEditMode="relative" rAng="0" ptsTypes="AA">
                                      <p:cBhvr>
                                        <p:cTn id="29" dur="500" fill="hold"/>
                                        <p:tgtEl>
                                          <p:spTgt spid="4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57" grpId="0" animBg="1"/>
      <p:bldP spid="25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he-IL"/>
          </a:p>
        </p:txBody>
      </p:sp>
      <p:pic>
        <p:nvPicPr>
          <p:cNvPr id="4" name="מציין מיקום תוכן 3"/>
          <p:cNvPicPr>
            <a:picLocks noGrp="1" noChangeAspect="1"/>
          </p:cNvPicPr>
          <p:nvPr>
            <p:ph idx="4294967295"/>
          </p:nvPr>
        </p:nvPicPr>
        <p:blipFill>
          <a:blip r:embed="rId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2173706" y="2828835"/>
            <a:ext cx="7844588" cy="1200329"/>
          </a:xfrm>
          <a:prstGeom prst="rect">
            <a:avLst/>
          </a:prstGeom>
          <a:noFill/>
        </p:spPr>
        <p:txBody>
          <a:bodyPr wrap="square" rtlCol="1">
            <a:spAutoFit/>
          </a:bodyPr>
          <a:lstStyle/>
          <a:p>
            <a:r>
              <a:rPr lang="en-US" sz="3600" b="1" dirty="0" smtClean="0">
                <a:solidFill>
                  <a:schemeClr val="tx2"/>
                </a:solidFill>
                <a:latin typeface="Segoe UI Semibold" panose="020B0702040204020203" pitchFamily="34" charset="0"/>
                <a:cs typeface="Segoe UI Semibold" panose="020B0702040204020203" pitchFamily="34" charset="0"/>
              </a:rPr>
              <a:t>Universal Apps – Your modern app on every windows device</a:t>
            </a:r>
            <a:endParaRPr lang="he-IL" sz="3600" b="1" dirty="0" smtClean="0">
              <a:solidFill>
                <a:schemeClr val="tx2"/>
              </a:solidFill>
              <a:latin typeface="Segoe UI Semibold" panose="020B0702040204020203" pitchFamily="34" charset="0"/>
              <a:cs typeface="Segoe UI Semibold" panose="020B0702040204020203" pitchFamily="34" charset="0"/>
            </a:endParaRPr>
          </a:p>
        </p:txBody>
      </p:sp>
      <p:sp>
        <p:nvSpPr>
          <p:cNvPr id="3" name="TextBox 2"/>
          <p:cNvSpPr txBox="1"/>
          <p:nvPr/>
        </p:nvSpPr>
        <p:spPr>
          <a:xfrm>
            <a:off x="8049126" y="4659479"/>
            <a:ext cx="3191323" cy="1015663"/>
          </a:xfrm>
          <a:prstGeom prst="rect">
            <a:avLst/>
          </a:prstGeom>
          <a:noFill/>
        </p:spPr>
        <p:txBody>
          <a:bodyPr wrap="none" rtlCol="1">
            <a:spAutoFit/>
          </a:bodyPr>
          <a:lstStyle/>
          <a:p>
            <a:r>
              <a:rPr lang="en-US" sz="2000" dirty="0" smtClean="0">
                <a:solidFill>
                  <a:schemeClr val="tx2"/>
                </a:solidFill>
              </a:rPr>
              <a:t>Itay Shakury</a:t>
            </a:r>
          </a:p>
          <a:p>
            <a:r>
              <a:rPr lang="en-US" sz="2000" dirty="0" smtClean="0">
                <a:solidFill>
                  <a:schemeClr val="tx2"/>
                </a:solidFill>
              </a:rPr>
              <a:t>Senior consulting architect</a:t>
            </a:r>
          </a:p>
          <a:p>
            <a:r>
              <a:rPr lang="en-US" sz="2000" dirty="0" smtClean="0">
                <a:solidFill>
                  <a:schemeClr val="tx2"/>
                </a:solidFill>
              </a:rPr>
              <a:t>Microsoft Israel</a:t>
            </a:r>
            <a:endParaRPr lang="he-IL" sz="2000" dirty="0">
              <a:solidFill>
                <a:schemeClr val="tx2"/>
              </a:solidFill>
            </a:endParaRPr>
          </a:p>
        </p:txBody>
      </p:sp>
    </p:spTree>
    <p:extLst>
      <p:ext uri="{BB962C8B-B14F-4D97-AF65-F5344CB8AC3E}">
        <p14:creationId xmlns:p14="http://schemas.microsoft.com/office/powerpoint/2010/main" val="270401915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3674381" y="241783"/>
            <a:ext cx="5029200" cy="1181100"/>
          </a:xfrm>
          <a:prstGeom prst="rect">
            <a:avLst/>
          </a:prstGeom>
        </p:spPr>
      </p:pic>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b="3016"/>
          <a:stretch/>
        </p:blipFill>
        <p:spPr>
          <a:xfrm>
            <a:off x="2802831" y="1624263"/>
            <a:ext cx="6772299" cy="5089358"/>
          </a:xfrm>
          <a:prstGeom prst="rect">
            <a:avLst/>
          </a:prstGeom>
        </p:spPr>
      </p:pic>
    </p:spTree>
    <p:extLst>
      <p:ext uri="{BB962C8B-B14F-4D97-AF65-F5344CB8AC3E}">
        <p14:creationId xmlns:p14="http://schemas.microsoft.com/office/powerpoint/2010/main" val="27696251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294" dirty="0">
                <a:solidFill>
                  <a:schemeClr val="bg1">
                    <a:lumMod val="50000"/>
                  </a:schemeClr>
                </a:solidFill>
              </a:rPr>
              <a:t>Streamlined end-to-end development</a:t>
            </a:r>
          </a:p>
        </p:txBody>
      </p:sp>
      <p:sp>
        <p:nvSpPr>
          <p:cNvPr id="71" name="TextBox 70"/>
          <p:cNvSpPr txBox="1"/>
          <p:nvPr/>
        </p:nvSpPr>
        <p:spPr>
          <a:xfrm>
            <a:off x="243235" y="1364996"/>
            <a:ext cx="2691588" cy="724143"/>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User Interface</a:t>
            </a:r>
          </a:p>
        </p:txBody>
      </p:sp>
      <p:sp>
        <p:nvSpPr>
          <p:cNvPr id="72" name="TextBox 71"/>
          <p:cNvSpPr txBox="1"/>
          <p:nvPr/>
        </p:nvSpPr>
        <p:spPr>
          <a:xfrm>
            <a:off x="3635553" y="1364996"/>
            <a:ext cx="2246290" cy="724143"/>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App Model</a:t>
            </a:r>
          </a:p>
        </p:txBody>
      </p:sp>
      <p:sp>
        <p:nvSpPr>
          <p:cNvPr id="74" name="TextBox 73"/>
          <p:cNvSpPr txBox="1"/>
          <p:nvPr/>
        </p:nvSpPr>
        <p:spPr>
          <a:xfrm>
            <a:off x="8363544" y="1364996"/>
            <a:ext cx="1196156" cy="724143"/>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Tools</a:t>
            </a:r>
          </a:p>
        </p:txBody>
      </p:sp>
      <p:sp>
        <p:nvSpPr>
          <p:cNvPr id="75" name="TextBox 74"/>
          <p:cNvSpPr txBox="1"/>
          <p:nvPr/>
        </p:nvSpPr>
        <p:spPr>
          <a:xfrm>
            <a:off x="10260430" y="1364996"/>
            <a:ext cx="1235633" cy="724143"/>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Store</a:t>
            </a:r>
          </a:p>
        </p:txBody>
      </p:sp>
      <p:sp>
        <p:nvSpPr>
          <p:cNvPr id="28" name="TextBox 27"/>
          <p:cNvSpPr txBox="1"/>
          <p:nvPr/>
        </p:nvSpPr>
        <p:spPr>
          <a:xfrm>
            <a:off x="6582572" y="1364996"/>
            <a:ext cx="1080244" cy="724143"/>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APIs</a:t>
            </a:r>
          </a:p>
        </p:txBody>
      </p:sp>
      <p:grpSp>
        <p:nvGrpSpPr>
          <p:cNvPr id="2" name="Group 1"/>
          <p:cNvGrpSpPr/>
          <p:nvPr/>
        </p:nvGrpSpPr>
        <p:grpSpPr>
          <a:xfrm>
            <a:off x="1062202" y="2334967"/>
            <a:ext cx="10489077" cy="3268048"/>
            <a:chOff x="1083500" y="2381291"/>
            <a:chExt cx="10699405" cy="3333579"/>
          </a:xfrm>
        </p:grpSpPr>
        <p:pic>
          <p:nvPicPr>
            <p:cNvPr id="27" name="Desktop PC"/>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56691" y="2381291"/>
              <a:ext cx="4526214" cy="3333579"/>
            </a:xfrm>
            <a:prstGeom prst="rect">
              <a:avLst/>
            </a:prstGeom>
          </p:spPr>
        </p:pic>
        <p:pic>
          <p:nvPicPr>
            <p:cNvPr id="29" name="Convertibl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01321" y="2793200"/>
              <a:ext cx="4195115" cy="2636929"/>
            </a:xfrm>
            <a:prstGeom prst="rect">
              <a:avLst/>
            </a:prstGeom>
          </p:spPr>
        </p:pic>
        <p:pic>
          <p:nvPicPr>
            <p:cNvPr id="30" name="Phone scre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3500" y="2692561"/>
              <a:ext cx="1057565" cy="2039327"/>
            </a:xfrm>
            <a:prstGeom prst="rect">
              <a:avLst/>
            </a:prstGeom>
          </p:spPr>
        </p:pic>
        <p:sp>
          <p:nvSpPr>
            <p:cNvPr id="5" name="Rectangle 4"/>
            <p:cNvSpPr/>
            <p:nvPr/>
          </p:nvSpPr>
          <p:spPr bwMode="auto">
            <a:xfrm>
              <a:off x="1162145" y="2890839"/>
              <a:ext cx="900458" cy="1604962"/>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sp>
          <p:nvSpPr>
            <p:cNvPr id="65" name="Rectangle 64"/>
            <p:cNvSpPr/>
            <p:nvPr/>
          </p:nvSpPr>
          <p:spPr bwMode="auto">
            <a:xfrm>
              <a:off x="3266062" y="2922589"/>
              <a:ext cx="2844572" cy="1609344"/>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sp>
          <p:nvSpPr>
            <p:cNvPr id="66" name="Rectangle 65"/>
            <p:cNvSpPr/>
            <p:nvPr/>
          </p:nvSpPr>
          <p:spPr bwMode="auto">
            <a:xfrm>
              <a:off x="7386637" y="2519440"/>
              <a:ext cx="4259913" cy="2271953"/>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lumMod val="50000"/>
                  </a:schemeClr>
                </a:solidFill>
                <a:ea typeface="Segoe UI" pitchFamily="34" charset="0"/>
                <a:cs typeface="Segoe UI" pitchFamily="34" charset="0"/>
              </a:endParaRPr>
            </a:p>
          </p:txBody>
        </p:sp>
        <p:sp>
          <p:nvSpPr>
            <p:cNvPr id="67" name="Universal app icon"/>
            <p:cNvSpPr>
              <a:spLocks noEditPoints="1"/>
            </p:cNvSpPr>
            <p:nvPr/>
          </p:nvSpPr>
          <p:spPr bwMode="auto">
            <a:xfrm>
              <a:off x="1347791" y="3467653"/>
              <a:ext cx="528983" cy="516421"/>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chemeClr val="bg1">
                    <a:lumMod val="50000"/>
                  </a:schemeClr>
                </a:solidFill>
              </a:endParaRPr>
            </a:p>
          </p:txBody>
        </p:sp>
        <p:sp>
          <p:nvSpPr>
            <p:cNvPr id="69" name="Universal app icon"/>
            <p:cNvSpPr>
              <a:spLocks noEditPoints="1"/>
            </p:cNvSpPr>
            <p:nvPr/>
          </p:nvSpPr>
          <p:spPr bwMode="auto">
            <a:xfrm>
              <a:off x="4434386" y="3467653"/>
              <a:ext cx="528983" cy="516421"/>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chemeClr val="bg1">
                    <a:lumMod val="50000"/>
                  </a:schemeClr>
                </a:solidFill>
              </a:endParaRPr>
            </a:p>
          </p:txBody>
        </p:sp>
        <p:sp>
          <p:nvSpPr>
            <p:cNvPr id="70" name="Universal app icon"/>
            <p:cNvSpPr>
              <a:spLocks noEditPoints="1"/>
            </p:cNvSpPr>
            <p:nvPr/>
          </p:nvSpPr>
          <p:spPr bwMode="auto">
            <a:xfrm>
              <a:off x="9260393" y="3467653"/>
              <a:ext cx="528983" cy="516421"/>
            </a:xfrm>
            <a:custGeom>
              <a:avLst/>
              <a:gdLst>
                <a:gd name="T0" fmla="*/ 309 w 318"/>
                <a:gd name="T1" fmla="*/ 95 h 310"/>
                <a:gd name="T2" fmla="*/ 206 w 318"/>
                <a:gd name="T3" fmla="*/ 95 h 310"/>
                <a:gd name="T4" fmla="*/ 198 w 318"/>
                <a:gd name="T5" fmla="*/ 104 h 310"/>
                <a:gd name="T6" fmla="*/ 198 w 318"/>
                <a:gd name="T7" fmla="*/ 301 h 310"/>
                <a:gd name="T8" fmla="*/ 206 w 318"/>
                <a:gd name="T9" fmla="*/ 310 h 310"/>
                <a:gd name="T10" fmla="*/ 309 w 318"/>
                <a:gd name="T11" fmla="*/ 310 h 310"/>
                <a:gd name="T12" fmla="*/ 318 w 318"/>
                <a:gd name="T13" fmla="*/ 301 h 310"/>
                <a:gd name="T14" fmla="*/ 318 w 318"/>
                <a:gd name="T15" fmla="*/ 104 h 310"/>
                <a:gd name="T16" fmla="*/ 309 w 318"/>
                <a:gd name="T17" fmla="*/ 95 h 310"/>
                <a:gd name="T18" fmla="*/ 285 w 318"/>
                <a:gd name="T19" fmla="*/ 283 h 310"/>
                <a:gd name="T20" fmla="*/ 277 w 318"/>
                <a:gd name="T21" fmla="*/ 292 h 310"/>
                <a:gd name="T22" fmla="*/ 239 w 318"/>
                <a:gd name="T23" fmla="*/ 292 h 310"/>
                <a:gd name="T24" fmla="*/ 230 w 318"/>
                <a:gd name="T25" fmla="*/ 283 h 310"/>
                <a:gd name="T26" fmla="*/ 230 w 318"/>
                <a:gd name="T27" fmla="*/ 275 h 310"/>
                <a:gd name="T28" fmla="*/ 239 w 318"/>
                <a:gd name="T29" fmla="*/ 266 h 310"/>
                <a:gd name="T30" fmla="*/ 277 w 318"/>
                <a:gd name="T31" fmla="*/ 266 h 310"/>
                <a:gd name="T32" fmla="*/ 285 w 318"/>
                <a:gd name="T33" fmla="*/ 275 h 310"/>
                <a:gd name="T34" fmla="*/ 285 w 318"/>
                <a:gd name="T35" fmla="*/ 283 h 310"/>
                <a:gd name="T36" fmla="*/ 299 w 318"/>
                <a:gd name="T37" fmla="*/ 237 h 310"/>
                <a:gd name="T38" fmla="*/ 290 w 318"/>
                <a:gd name="T39" fmla="*/ 246 h 310"/>
                <a:gd name="T40" fmla="*/ 225 w 318"/>
                <a:gd name="T41" fmla="*/ 246 h 310"/>
                <a:gd name="T42" fmla="*/ 217 w 318"/>
                <a:gd name="T43" fmla="*/ 237 h 310"/>
                <a:gd name="T44" fmla="*/ 217 w 318"/>
                <a:gd name="T45" fmla="*/ 121 h 310"/>
                <a:gd name="T46" fmla="*/ 225 w 318"/>
                <a:gd name="T47" fmla="*/ 112 h 310"/>
                <a:gd name="T48" fmla="*/ 290 w 318"/>
                <a:gd name="T49" fmla="*/ 112 h 310"/>
                <a:gd name="T50" fmla="*/ 299 w 318"/>
                <a:gd name="T51" fmla="*/ 121 h 310"/>
                <a:gd name="T52" fmla="*/ 299 w 318"/>
                <a:gd name="T53" fmla="*/ 237 h 310"/>
                <a:gd name="T54" fmla="*/ 178 w 318"/>
                <a:gd name="T55" fmla="*/ 245 h 310"/>
                <a:gd name="T56" fmla="*/ 8 w 318"/>
                <a:gd name="T57" fmla="*/ 245 h 310"/>
                <a:gd name="T58" fmla="*/ 0 w 318"/>
                <a:gd name="T59" fmla="*/ 236 h 310"/>
                <a:gd name="T60" fmla="*/ 0 w 318"/>
                <a:gd name="T61" fmla="*/ 9 h 310"/>
                <a:gd name="T62" fmla="*/ 8 w 318"/>
                <a:gd name="T63" fmla="*/ 0 h 310"/>
                <a:gd name="T64" fmla="*/ 295 w 318"/>
                <a:gd name="T65" fmla="*/ 0 h 310"/>
                <a:gd name="T66" fmla="*/ 304 w 318"/>
                <a:gd name="T67" fmla="*/ 9 h 310"/>
                <a:gd name="T68" fmla="*/ 304 w 318"/>
                <a:gd name="T69" fmla="*/ 77 h 310"/>
                <a:gd name="T70" fmla="*/ 274 w 318"/>
                <a:gd name="T71" fmla="*/ 77 h 310"/>
                <a:gd name="T72" fmla="*/ 274 w 318"/>
                <a:gd name="T73" fmla="*/ 38 h 310"/>
                <a:gd name="T74" fmla="*/ 266 w 318"/>
                <a:gd name="T75" fmla="*/ 29 h 310"/>
                <a:gd name="T76" fmla="*/ 38 w 318"/>
                <a:gd name="T77" fmla="*/ 29 h 310"/>
                <a:gd name="T78" fmla="*/ 29 w 318"/>
                <a:gd name="T79" fmla="*/ 38 h 310"/>
                <a:gd name="T80" fmla="*/ 29 w 318"/>
                <a:gd name="T81" fmla="*/ 174 h 310"/>
                <a:gd name="T82" fmla="*/ 38 w 318"/>
                <a:gd name="T83" fmla="*/ 183 h 310"/>
                <a:gd name="T84" fmla="*/ 178 w 318"/>
                <a:gd name="T85" fmla="*/ 183 h 310"/>
                <a:gd name="T86" fmla="*/ 178 w 318"/>
                <a:gd name="T87" fmla="*/ 201 h 310"/>
                <a:gd name="T88" fmla="*/ 133 w 318"/>
                <a:gd name="T89" fmla="*/ 201 h 310"/>
                <a:gd name="T90" fmla="*/ 124 w 318"/>
                <a:gd name="T91" fmla="*/ 210 h 310"/>
                <a:gd name="T92" fmla="*/ 124 w 318"/>
                <a:gd name="T93" fmla="*/ 218 h 310"/>
                <a:gd name="T94" fmla="*/ 133 w 318"/>
                <a:gd name="T95" fmla="*/ 227 h 310"/>
                <a:gd name="T96" fmla="*/ 178 w 318"/>
                <a:gd name="T97" fmla="*/ 227 h 310"/>
                <a:gd name="T98" fmla="*/ 178 w 318"/>
                <a:gd name="T99"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10">
                  <a:moveTo>
                    <a:pt x="309" y="95"/>
                  </a:moveTo>
                  <a:cubicBezTo>
                    <a:pt x="206" y="95"/>
                    <a:pt x="206" y="95"/>
                    <a:pt x="206" y="95"/>
                  </a:cubicBezTo>
                  <a:cubicBezTo>
                    <a:pt x="202" y="95"/>
                    <a:pt x="198" y="99"/>
                    <a:pt x="198" y="104"/>
                  </a:cubicBezTo>
                  <a:cubicBezTo>
                    <a:pt x="198" y="301"/>
                    <a:pt x="198" y="301"/>
                    <a:pt x="198" y="301"/>
                  </a:cubicBezTo>
                  <a:cubicBezTo>
                    <a:pt x="198" y="306"/>
                    <a:pt x="202" y="310"/>
                    <a:pt x="206" y="310"/>
                  </a:cubicBezTo>
                  <a:cubicBezTo>
                    <a:pt x="309" y="310"/>
                    <a:pt x="309" y="310"/>
                    <a:pt x="309" y="310"/>
                  </a:cubicBezTo>
                  <a:cubicBezTo>
                    <a:pt x="314" y="310"/>
                    <a:pt x="318" y="306"/>
                    <a:pt x="318" y="301"/>
                  </a:cubicBezTo>
                  <a:cubicBezTo>
                    <a:pt x="318" y="104"/>
                    <a:pt x="318" y="104"/>
                    <a:pt x="318" y="104"/>
                  </a:cubicBezTo>
                  <a:cubicBezTo>
                    <a:pt x="318" y="99"/>
                    <a:pt x="314" y="95"/>
                    <a:pt x="309" y="95"/>
                  </a:cubicBezTo>
                  <a:close/>
                  <a:moveTo>
                    <a:pt x="285" y="283"/>
                  </a:moveTo>
                  <a:cubicBezTo>
                    <a:pt x="285" y="288"/>
                    <a:pt x="281" y="292"/>
                    <a:pt x="277" y="292"/>
                  </a:cubicBezTo>
                  <a:cubicBezTo>
                    <a:pt x="239" y="292"/>
                    <a:pt x="239" y="292"/>
                    <a:pt x="239" y="292"/>
                  </a:cubicBezTo>
                  <a:cubicBezTo>
                    <a:pt x="234" y="292"/>
                    <a:pt x="230" y="288"/>
                    <a:pt x="230" y="283"/>
                  </a:cubicBezTo>
                  <a:cubicBezTo>
                    <a:pt x="230" y="275"/>
                    <a:pt x="230" y="275"/>
                    <a:pt x="230" y="275"/>
                  </a:cubicBezTo>
                  <a:cubicBezTo>
                    <a:pt x="230" y="270"/>
                    <a:pt x="234" y="266"/>
                    <a:pt x="239" y="266"/>
                  </a:cubicBezTo>
                  <a:cubicBezTo>
                    <a:pt x="277" y="266"/>
                    <a:pt x="277" y="266"/>
                    <a:pt x="277" y="266"/>
                  </a:cubicBezTo>
                  <a:cubicBezTo>
                    <a:pt x="281" y="266"/>
                    <a:pt x="285" y="270"/>
                    <a:pt x="285" y="275"/>
                  </a:cubicBezTo>
                  <a:lnTo>
                    <a:pt x="285" y="283"/>
                  </a:lnTo>
                  <a:close/>
                  <a:moveTo>
                    <a:pt x="299" y="237"/>
                  </a:moveTo>
                  <a:cubicBezTo>
                    <a:pt x="299" y="242"/>
                    <a:pt x="295" y="246"/>
                    <a:pt x="290" y="246"/>
                  </a:cubicBezTo>
                  <a:cubicBezTo>
                    <a:pt x="225" y="246"/>
                    <a:pt x="225" y="246"/>
                    <a:pt x="225" y="246"/>
                  </a:cubicBezTo>
                  <a:cubicBezTo>
                    <a:pt x="221" y="246"/>
                    <a:pt x="217" y="242"/>
                    <a:pt x="217" y="237"/>
                  </a:cubicBezTo>
                  <a:cubicBezTo>
                    <a:pt x="217" y="121"/>
                    <a:pt x="217" y="121"/>
                    <a:pt x="217" y="121"/>
                  </a:cubicBezTo>
                  <a:cubicBezTo>
                    <a:pt x="217" y="116"/>
                    <a:pt x="221" y="112"/>
                    <a:pt x="225" y="112"/>
                  </a:cubicBezTo>
                  <a:cubicBezTo>
                    <a:pt x="290" y="112"/>
                    <a:pt x="290" y="112"/>
                    <a:pt x="290" y="112"/>
                  </a:cubicBezTo>
                  <a:cubicBezTo>
                    <a:pt x="295" y="112"/>
                    <a:pt x="299" y="116"/>
                    <a:pt x="299" y="121"/>
                  </a:cubicBezTo>
                  <a:lnTo>
                    <a:pt x="299" y="237"/>
                  </a:lnTo>
                  <a:close/>
                  <a:moveTo>
                    <a:pt x="178" y="245"/>
                  </a:moveTo>
                  <a:cubicBezTo>
                    <a:pt x="8" y="245"/>
                    <a:pt x="8" y="245"/>
                    <a:pt x="8" y="245"/>
                  </a:cubicBezTo>
                  <a:cubicBezTo>
                    <a:pt x="4" y="245"/>
                    <a:pt x="0" y="241"/>
                    <a:pt x="0" y="236"/>
                  </a:cubicBezTo>
                  <a:cubicBezTo>
                    <a:pt x="0" y="9"/>
                    <a:pt x="0" y="9"/>
                    <a:pt x="0" y="9"/>
                  </a:cubicBezTo>
                  <a:cubicBezTo>
                    <a:pt x="0" y="4"/>
                    <a:pt x="4" y="0"/>
                    <a:pt x="8" y="0"/>
                  </a:cubicBezTo>
                  <a:cubicBezTo>
                    <a:pt x="295" y="0"/>
                    <a:pt x="295" y="0"/>
                    <a:pt x="295" y="0"/>
                  </a:cubicBezTo>
                  <a:cubicBezTo>
                    <a:pt x="300" y="0"/>
                    <a:pt x="304" y="4"/>
                    <a:pt x="304" y="9"/>
                  </a:cubicBezTo>
                  <a:cubicBezTo>
                    <a:pt x="304" y="77"/>
                    <a:pt x="304" y="77"/>
                    <a:pt x="304" y="77"/>
                  </a:cubicBezTo>
                  <a:cubicBezTo>
                    <a:pt x="274" y="77"/>
                    <a:pt x="274" y="77"/>
                    <a:pt x="274" y="77"/>
                  </a:cubicBezTo>
                  <a:cubicBezTo>
                    <a:pt x="274" y="38"/>
                    <a:pt x="274" y="38"/>
                    <a:pt x="274" y="38"/>
                  </a:cubicBezTo>
                  <a:cubicBezTo>
                    <a:pt x="274" y="33"/>
                    <a:pt x="270" y="29"/>
                    <a:pt x="266" y="29"/>
                  </a:cubicBezTo>
                  <a:cubicBezTo>
                    <a:pt x="38" y="29"/>
                    <a:pt x="38" y="29"/>
                    <a:pt x="38" y="29"/>
                  </a:cubicBezTo>
                  <a:cubicBezTo>
                    <a:pt x="33" y="29"/>
                    <a:pt x="29" y="33"/>
                    <a:pt x="29" y="38"/>
                  </a:cubicBezTo>
                  <a:cubicBezTo>
                    <a:pt x="29" y="174"/>
                    <a:pt x="29" y="174"/>
                    <a:pt x="29" y="174"/>
                  </a:cubicBezTo>
                  <a:cubicBezTo>
                    <a:pt x="29" y="179"/>
                    <a:pt x="33" y="183"/>
                    <a:pt x="38" y="183"/>
                  </a:cubicBezTo>
                  <a:cubicBezTo>
                    <a:pt x="178" y="183"/>
                    <a:pt x="178" y="183"/>
                    <a:pt x="178" y="183"/>
                  </a:cubicBezTo>
                  <a:cubicBezTo>
                    <a:pt x="178" y="201"/>
                    <a:pt x="178" y="201"/>
                    <a:pt x="178" y="201"/>
                  </a:cubicBezTo>
                  <a:cubicBezTo>
                    <a:pt x="133" y="201"/>
                    <a:pt x="133" y="201"/>
                    <a:pt x="133" y="201"/>
                  </a:cubicBezTo>
                  <a:cubicBezTo>
                    <a:pt x="128" y="201"/>
                    <a:pt x="124" y="205"/>
                    <a:pt x="124" y="210"/>
                  </a:cubicBezTo>
                  <a:cubicBezTo>
                    <a:pt x="124" y="218"/>
                    <a:pt x="124" y="218"/>
                    <a:pt x="124" y="218"/>
                  </a:cubicBezTo>
                  <a:cubicBezTo>
                    <a:pt x="124" y="223"/>
                    <a:pt x="128" y="227"/>
                    <a:pt x="133" y="227"/>
                  </a:cubicBezTo>
                  <a:cubicBezTo>
                    <a:pt x="178" y="227"/>
                    <a:pt x="178" y="227"/>
                    <a:pt x="178" y="227"/>
                  </a:cubicBezTo>
                  <a:lnTo>
                    <a:pt x="178" y="245"/>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chemeClr val="bg1">
                    <a:lumMod val="50000"/>
                  </a:schemeClr>
                </a:solidFill>
              </a:endParaRPr>
            </a:p>
          </p:txBody>
        </p:sp>
      </p:grpSp>
      <p:cxnSp>
        <p:nvCxnSpPr>
          <p:cNvPr id="19" name="Straight Connector 18"/>
          <p:cNvCxnSpPr/>
          <p:nvPr/>
        </p:nvCxnSpPr>
        <p:spPr>
          <a:xfrm>
            <a:off x="1" y="2155512"/>
            <a:ext cx="11862688" cy="0"/>
          </a:xfrm>
          <a:prstGeom prst="line">
            <a:avLst/>
          </a:prstGeom>
          <a:ln w="25400">
            <a:solidFill>
              <a:schemeClr val="bg1">
                <a:lumMod val="85000"/>
                <a:lumOff val="1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07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4327 -4.06264E-6 L -1.71305E-6 -4.06264E-6 " pathEditMode="relative" rAng="0" ptsTypes="AA">
                                      <p:cBhvr>
                                        <p:cTn id="9" dur="800" fill="hold"/>
                                        <p:tgtEl>
                                          <p:spTgt spid="3"/>
                                        </p:tgtEl>
                                        <p:attrNameLst>
                                          <p:attrName>ppt_x</p:attrName>
                                          <p:attrName>ppt_y</p:attrName>
                                        </p:attrNameLst>
                                      </p:cBhvr>
                                      <p:rCtr x="-2170" y="0"/>
                                    </p:animMotion>
                                  </p:childTnLst>
                                </p:cTn>
                              </p:par>
                              <p:par>
                                <p:cTn id="10" presetID="42" presetClass="path" presetSubtype="0" accel="50000" decel="50000" fill="hold" nodeType="withEffect">
                                  <p:stCondLst>
                                    <p:cond delay="0"/>
                                  </p:stCondLst>
                                  <p:childTnLst>
                                    <p:animMotion origin="layout" path="M -2.57595E-6 3.75851E-6 L -2.57595E-6 0.06922 " pathEditMode="relative" rAng="0" ptsTypes="AA">
                                      <p:cBhvr>
                                        <p:cTn id="11" dur="800" fill="hold"/>
                                        <p:tgtEl>
                                          <p:spTgt spid="2"/>
                                        </p:tgtEl>
                                        <p:attrNameLst>
                                          <p:attrName>ppt_x</p:attrName>
                                          <p:attrName>ppt_y</p:attrName>
                                        </p:attrNameLst>
                                      </p:cBhvr>
                                      <p:rCtr x="0" y="3450"/>
                                    </p:animMotion>
                                  </p:childTnLst>
                                </p:cTn>
                              </p:par>
                              <p:par>
                                <p:cTn id="12" presetID="10" presetClass="entr" presetSubtype="0" fill="hold" grpId="0" nodeType="withEffect">
                                  <p:stCondLst>
                                    <p:cond delay="750"/>
                                  </p:stCondLst>
                                  <p:childTnLst>
                                    <p:set>
                                      <p:cBhvr>
                                        <p:cTn id="13" dur="1" fill="hold">
                                          <p:stCondLst>
                                            <p:cond delay="0"/>
                                          </p:stCondLst>
                                        </p:cTn>
                                        <p:tgtEl>
                                          <p:spTgt spid="71"/>
                                        </p:tgtEl>
                                        <p:attrNameLst>
                                          <p:attrName>style.visibility</p:attrName>
                                        </p:attrNameLst>
                                      </p:cBhvr>
                                      <p:to>
                                        <p:strVal val="visible"/>
                                      </p:to>
                                    </p:set>
                                    <p:animEffect transition="in" filter="fade">
                                      <p:cBhvr>
                                        <p:cTn id="14" dur="500"/>
                                        <p:tgtEl>
                                          <p:spTgt spid="71"/>
                                        </p:tgtEl>
                                      </p:cBhvr>
                                    </p:animEffect>
                                  </p:childTnLst>
                                </p:cTn>
                              </p:par>
                              <p:par>
                                <p:cTn id="15" presetID="42" presetClass="path" presetSubtype="0" decel="100000" fill="hold" grpId="1" nodeType="withEffect">
                                  <p:stCondLst>
                                    <p:cond delay="750"/>
                                  </p:stCondLst>
                                  <p:childTnLst>
                                    <p:animMotion origin="layout" path="M -0.00026 0.05901 L 4.77406E-6 2.92329E-6 " pathEditMode="relative" rAng="0" ptsTypes="AA">
                                      <p:cBhvr>
                                        <p:cTn id="16" dur="600" fill="hold"/>
                                        <p:tgtEl>
                                          <p:spTgt spid="71"/>
                                        </p:tgtEl>
                                        <p:attrNameLst>
                                          <p:attrName>ppt_x</p:attrName>
                                          <p:attrName>ppt_y</p:attrName>
                                        </p:attrNameLst>
                                      </p:cBhvr>
                                      <p:rCtr x="13" y="-2951"/>
                                    </p:animMotion>
                                  </p:childTnLst>
                                </p:cTn>
                              </p:par>
                              <p:par>
                                <p:cTn id="17" presetID="10" presetClass="entr" presetSubtype="0" fill="hold" grpId="0" nodeType="withEffect">
                                  <p:stCondLst>
                                    <p:cond delay="85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42" presetClass="path" presetSubtype="0" decel="100000" fill="hold" grpId="1" nodeType="withEffect">
                                  <p:stCondLst>
                                    <p:cond delay="850"/>
                                  </p:stCondLst>
                                  <p:childTnLst>
                                    <p:animMotion origin="layout" path="M -0.00026 0.05901 L 2.93081E-6 2.92329E-6 " pathEditMode="relative" rAng="0" ptsTypes="AA">
                                      <p:cBhvr>
                                        <p:cTn id="21" dur="600" fill="hold"/>
                                        <p:tgtEl>
                                          <p:spTgt spid="72"/>
                                        </p:tgtEl>
                                        <p:attrNameLst>
                                          <p:attrName>ppt_x</p:attrName>
                                          <p:attrName>ppt_y</p:attrName>
                                        </p:attrNameLst>
                                      </p:cBhvr>
                                      <p:rCtr x="13" y="-2951"/>
                                    </p:animMotion>
                                  </p:childTnLst>
                                </p:cTn>
                              </p:par>
                              <p:par>
                                <p:cTn id="22" presetID="10" presetClass="entr" presetSubtype="0" fill="hold" grpId="0" nodeType="withEffect">
                                  <p:stCondLst>
                                    <p:cond delay="105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par>
                                <p:cTn id="25" presetID="42" presetClass="path" presetSubtype="0" decel="100000" fill="hold" grpId="1" nodeType="withEffect">
                                  <p:stCondLst>
                                    <p:cond delay="1050"/>
                                  </p:stCondLst>
                                  <p:childTnLst>
                                    <p:animMotion origin="layout" path="M -0.00025 0.05901 L -4.84555E-6 4.54834E-6 " pathEditMode="relative" rAng="0" ptsTypes="AA">
                                      <p:cBhvr>
                                        <p:cTn id="26" dur="600" fill="hold"/>
                                        <p:tgtEl>
                                          <p:spTgt spid="74"/>
                                        </p:tgtEl>
                                        <p:attrNameLst>
                                          <p:attrName>ppt_x</p:attrName>
                                          <p:attrName>ppt_y</p:attrName>
                                        </p:attrNameLst>
                                      </p:cBhvr>
                                      <p:rCtr x="13" y="-2951"/>
                                    </p:animMotion>
                                  </p:childTnLst>
                                </p:cTn>
                              </p:par>
                              <p:par>
                                <p:cTn id="27" presetID="10" presetClass="entr" presetSubtype="0" fill="hold" grpId="0" nodeType="withEffect">
                                  <p:stCondLst>
                                    <p:cond delay="115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par>
                                <p:cTn id="30" presetID="42" presetClass="path" presetSubtype="0" decel="100000" fill="hold" grpId="1" nodeType="withEffect">
                                  <p:stCondLst>
                                    <p:cond delay="1150"/>
                                  </p:stCondLst>
                                  <p:childTnLst>
                                    <p:animMotion origin="layout" path="M -0.00026 0.05901 L -2.96145E-7 4.54834E-6 " pathEditMode="relative" rAng="0" ptsTypes="AA">
                                      <p:cBhvr>
                                        <p:cTn id="31" dur="600" fill="hold"/>
                                        <p:tgtEl>
                                          <p:spTgt spid="75"/>
                                        </p:tgtEl>
                                        <p:attrNameLst>
                                          <p:attrName>ppt_x</p:attrName>
                                          <p:attrName>ppt_y</p:attrName>
                                        </p:attrNameLst>
                                      </p:cBhvr>
                                      <p:rCtr x="13" y="-2951"/>
                                    </p:animMotion>
                                  </p:childTnLst>
                                </p:cTn>
                              </p:par>
                              <p:par>
                                <p:cTn id="32" presetID="10" presetClass="entr" presetSubtype="0" fill="hold" grpId="0" nodeType="withEffect">
                                  <p:stCondLst>
                                    <p:cond delay="85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42" presetClass="path" presetSubtype="0" decel="100000" fill="hold" grpId="1" nodeType="withEffect">
                                  <p:stCondLst>
                                    <p:cond delay="850"/>
                                  </p:stCondLst>
                                  <p:childTnLst>
                                    <p:animMotion origin="layout" path="M -0.00026 0.05901 L 2.93081E-6 2.92329E-6 " pathEditMode="relative" rAng="0" ptsTypes="AA">
                                      <p:cBhvr>
                                        <p:cTn id="36" dur="600" fill="hold"/>
                                        <p:tgtEl>
                                          <p:spTgt spid="28"/>
                                        </p:tgtEl>
                                        <p:attrNameLst>
                                          <p:attrName>ppt_x</p:attrName>
                                          <p:attrName>ppt_y</p:attrName>
                                        </p:attrNameLst>
                                      </p:cBhvr>
                                      <p:rCtr x="1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1" grpId="0"/>
      <p:bldP spid="71" grpId="1"/>
      <p:bldP spid="72" grpId="0"/>
      <p:bldP spid="72" grpId="1"/>
      <p:bldP spid="74" grpId="0"/>
      <p:bldP spid="74" grpId="1"/>
      <p:bldP spid="75" grpId="0"/>
      <p:bldP spid="75" grpId="1"/>
      <p:bldP spid="28" grpId="0"/>
      <p:bldP spid="28"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 name="TextBox 41"/>
          <p:cNvSpPr txBox="1"/>
          <p:nvPr/>
        </p:nvSpPr>
        <p:spPr>
          <a:xfrm>
            <a:off x="3635553" y="1364996"/>
            <a:ext cx="2246290" cy="724143"/>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b="1" dirty="0">
                <a:solidFill>
                  <a:srgbClr val="00A4EF"/>
                </a:solidFill>
                <a:latin typeface="Segoe UI Light"/>
              </a:rPr>
              <a:t>App Model</a:t>
            </a:r>
          </a:p>
        </p:txBody>
      </p:sp>
      <p:sp>
        <p:nvSpPr>
          <p:cNvPr id="45" name="TextBox 44"/>
          <p:cNvSpPr txBox="1"/>
          <p:nvPr/>
        </p:nvSpPr>
        <p:spPr>
          <a:xfrm>
            <a:off x="6582572" y="1364996"/>
            <a:ext cx="1080244" cy="724143"/>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b="1" dirty="0">
                <a:solidFill>
                  <a:srgbClr val="00A4EF"/>
                </a:solidFill>
                <a:latin typeface="Segoe UI Light"/>
              </a:rPr>
              <a:t>APIs</a:t>
            </a:r>
          </a:p>
        </p:txBody>
      </p:sp>
      <p:sp>
        <p:nvSpPr>
          <p:cNvPr id="22" name="Title 2"/>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94" dirty="0">
                <a:solidFill>
                  <a:schemeClr val="bg1">
                    <a:lumMod val="50000"/>
                  </a:schemeClr>
                </a:solidFill>
              </a:rPr>
              <a:t>Develop your app in a way that’s familiar</a:t>
            </a:r>
          </a:p>
        </p:txBody>
      </p:sp>
      <p:grpSp>
        <p:nvGrpSpPr>
          <p:cNvPr id="2" name="Group 1"/>
          <p:cNvGrpSpPr/>
          <p:nvPr/>
        </p:nvGrpSpPr>
        <p:grpSpPr>
          <a:xfrm>
            <a:off x="243235" y="1364996"/>
            <a:ext cx="11252827" cy="724143"/>
            <a:chOff x="248112" y="1391870"/>
            <a:chExt cx="11478470" cy="738664"/>
          </a:xfrm>
        </p:grpSpPr>
        <p:sp>
          <p:nvSpPr>
            <p:cNvPr id="23" name="TextBox 22"/>
            <p:cNvSpPr txBox="1"/>
            <p:nvPr/>
          </p:nvSpPr>
          <p:spPr>
            <a:xfrm>
              <a:off x="248112" y="1391870"/>
              <a:ext cx="2745560" cy="73866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User Interface</a:t>
              </a:r>
            </a:p>
          </p:txBody>
        </p:sp>
        <p:sp>
          <p:nvSpPr>
            <p:cNvPr id="24" name="TextBox 23"/>
            <p:cNvSpPr txBox="1"/>
            <p:nvPr/>
          </p:nvSpPr>
          <p:spPr>
            <a:xfrm>
              <a:off x="8531250" y="1391870"/>
              <a:ext cx="1220141" cy="73866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Tools</a:t>
              </a:r>
            </a:p>
          </p:txBody>
        </p:sp>
        <p:sp>
          <p:nvSpPr>
            <p:cNvPr id="28" name="TextBox 27"/>
            <p:cNvSpPr txBox="1"/>
            <p:nvPr/>
          </p:nvSpPr>
          <p:spPr>
            <a:xfrm>
              <a:off x="10466172" y="1391870"/>
              <a:ext cx="1260410" cy="73866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137" dirty="0">
                  <a:solidFill>
                    <a:schemeClr val="bg1">
                      <a:lumMod val="50000"/>
                    </a:schemeClr>
                  </a:solidFill>
                  <a:latin typeface="Segoe UI Light"/>
                </a:rPr>
                <a:t>Store</a:t>
              </a:r>
            </a:p>
          </p:txBody>
        </p:sp>
      </p:grpSp>
      <p:grpSp>
        <p:nvGrpSpPr>
          <p:cNvPr id="9" name="Group 8"/>
          <p:cNvGrpSpPr/>
          <p:nvPr/>
        </p:nvGrpSpPr>
        <p:grpSpPr>
          <a:xfrm>
            <a:off x="264511" y="2583572"/>
            <a:ext cx="11662531" cy="3863185"/>
            <a:chOff x="269814" y="2634881"/>
            <a:chExt cx="11896389" cy="3940650"/>
          </a:xfrm>
        </p:grpSpPr>
        <p:grpSp>
          <p:nvGrpSpPr>
            <p:cNvPr id="5" name="Group 4"/>
            <p:cNvGrpSpPr/>
            <p:nvPr/>
          </p:nvGrpSpPr>
          <p:grpSpPr>
            <a:xfrm>
              <a:off x="8394819" y="2634881"/>
              <a:ext cx="3767020" cy="1908890"/>
              <a:chOff x="7816772" y="3048305"/>
              <a:chExt cx="4345066" cy="1149280"/>
            </a:xfrm>
          </p:grpSpPr>
          <p:sp>
            <p:nvSpPr>
              <p:cNvPr id="25" name="Rectangle 24"/>
              <p:cNvSpPr/>
              <p:nvPr/>
            </p:nvSpPr>
            <p:spPr bwMode="auto">
              <a:xfrm>
                <a:off x="7816772" y="3048305"/>
                <a:ext cx="4345066" cy="550530"/>
              </a:xfrm>
              <a:prstGeom prst="rect">
                <a:avLst/>
              </a:prstGeom>
              <a:solidFill>
                <a:srgbClr val="008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chemeClr val="bg1">
                        <a:lumMod val="50000"/>
                      </a:schemeClr>
                    </a:solidFill>
                    <a:ea typeface="Segoe UI" pitchFamily="34" charset="0"/>
                    <a:cs typeface="Segoe UI" pitchFamily="34" charset="0"/>
                  </a:rPr>
                  <a:t>HTML / CSS</a:t>
                </a:r>
              </a:p>
            </p:txBody>
          </p:sp>
          <p:sp>
            <p:nvSpPr>
              <p:cNvPr id="26" name="Rectangle 25"/>
              <p:cNvSpPr/>
              <p:nvPr/>
            </p:nvSpPr>
            <p:spPr bwMode="auto">
              <a:xfrm>
                <a:off x="7816772" y="3652098"/>
                <a:ext cx="4345066" cy="545487"/>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chemeClr val="bg1">
                        <a:lumMod val="50000"/>
                      </a:schemeClr>
                    </a:solidFill>
                    <a:ea typeface="Segoe UI" pitchFamily="34" charset="0"/>
                    <a:cs typeface="Segoe UI" pitchFamily="34" charset="0"/>
                  </a:rPr>
                  <a:t>JavaScript</a:t>
                </a:r>
              </a:p>
            </p:txBody>
          </p:sp>
        </p:grpSp>
        <p:sp>
          <p:nvSpPr>
            <p:cNvPr id="30" name="Rectangle 29"/>
            <p:cNvSpPr/>
            <p:nvPr/>
          </p:nvSpPr>
          <p:spPr bwMode="auto">
            <a:xfrm>
              <a:off x="274637" y="4623137"/>
              <a:ext cx="11891566" cy="1247095"/>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chemeClr val="bg1">
                      <a:lumMod val="50000"/>
                    </a:schemeClr>
                  </a:solidFill>
                  <a:ea typeface="Segoe UI" pitchFamily="34" charset="0"/>
                  <a:cs typeface="Segoe UI" pitchFamily="34" charset="0"/>
                </a:rPr>
                <a:t>Windows </a:t>
              </a:r>
              <a:r>
                <a:rPr lang="en-US" sz="2745" dirty="0" smtClean="0">
                  <a:solidFill>
                    <a:schemeClr val="bg1">
                      <a:lumMod val="50000"/>
                    </a:schemeClr>
                  </a:solidFill>
                  <a:ea typeface="Segoe UI" pitchFamily="34" charset="0"/>
                  <a:cs typeface="Segoe UI" pitchFamily="34" charset="0"/>
                </a:rPr>
                <a:t>Runtime (</a:t>
              </a:r>
              <a:r>
                <a:rPr lang="en-US" sz="2745" dirty="0" err="1" smtClean="0">
                  <a:solidFill>
                    <a:schemeClr val="bg1">
                      <a:lumMod val="50000"/>
                    </a:schemeClr>
                  </a:solidFill>
                  <a:ea typeface="Segoe UI" pitchFamily="34" charset="0"/>
                  <a:cs typeface="Segoe UI" pitchFamily="34" charset="0"/>
                </a:rPr>
                <a:t>WinRT</a:t>
              </a:r>
              <a:r>
                <a:rPr lang="en-US" sz="2745" dirty="0" smtClean="0">
                  <a:solidFill>
                    <a:schemeClr val="bg1">
                      <a:lumMod val="50000"/>
                    </a:schemeClr>
                  </a:solidFill>
                  <a:ea typeface="Segoe UI" pitchFamily="34" charset="0"/>
                  <a:cs typeface="Segoe UI" pitchFamily="34" charset="0"/>
                </a:rPr>
                <a:t>)</a:t>
              </a:r>
              <a:endParaRPr lang="en-US" sz="2745" dirty="0">
                <a:solidFill>
                  <a:schemeClr val="bg1">
                    <a:lumMod val="50000"/>
                  </a:schemeClr>
                </a:solidFill>
                <a:ea typeface="Segoe UI" pitchFamily="34" charset="0"/>
                <a:cs typeface="Segoe UI" pitchFamily="34" charset="0"/>
              </a:endParaRPr>
            </a:p>
          </p:txBody>
        </p:sp>
        <p:sp>
          <p:nvSpPr>
            <p:cNvPr id="31" name="Freeform 30"/>
            <p:cNvSpPr/>
            <p:nvPr/>
          </p:nvSpPr>
          <p:spPr bwMode="auto">
            <a:xfrm>
              <a:off x="269815" y="2634881"/>
              <a:ext cx="3844986" cy="1908888"/>
            </a:xfrm>
            <a:custGeom>
              <a:avLst/>
              <a:gdLst>
                <a:gd name="connsiteX0" fmla="*/ 0 w 3844986"/>
                <a:gd name="connsiteY0" fmla="*/ 0 h 1908888"/>
                <a:gd name="connsiteX1" fmla="*/ 1990985 w 3844986"/>
                <a:gd name="connsiteY1" fmla="*/ 0 h 1908888"/>
                <a:gd name="connsiteX2" fmla="*/ 1990985 w 3844986"/>
                <a:gd name="connsiteY2" fmla="*/ 994964 h 1908888"/>
                <a:gd name="connsiteX3" fmla="*/ 3844986 w 3844986"/>
                <a:gd name="connsiteY3" fmla="*/ 994964 h 1908888"/>
                <a:gd name="connsiteX4" fmla="*/ 3844986 w 3844986"/>
                <a:gd name="connsiteY4" fmla="*/ 1908888 h 1908888"/>
                <a:gd name="connsiteX5" fmla="*/ 0 w 3844986"/>
                <a:gd name="connsiteY5" fmla="*/ 1908888 h 1908888"/>
                <a:gd name="connsiteX6" fmla="*/ 0 w 3844986"/>
                <a:gd name="connsiteY6" fmla="*/ 0 h 19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4986" h="1908888">
                  <a:moveTo>
                    <a:pt x="0" y="0"/>
                  </a:moveTo>
                  <a:lnTo>
                    <a:pt x="1990985" y="0"/>
                  </a:lnTo>
                  <a:lnTo>
                    <a:pt x="1990985" y="994964"/>
                  </a:lnTo>
                  <a:lnTo>
                    <a:pt x="3844986" y="994964"/>
                  </a:lnTo>
                  <a:lnTo>
                    <a:pt x="3844986" y="1908888"/>
                  </a:lnTo>
                  <a:lnTo>
                    <a:pt x="0" y="1908888"/>
                  </a:lnTo>
                  <a:lnTo>
                    <a:pt x="0" y="0"/>
                  </a:lnTo>
                  <a:close/>
                </a:path>
              </a:pathLst>
            </a:custGeom>
            <a:solidFill>
              <a:srgbClr val="00B294"/>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5857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solidFill>
                  <a:schemeClr val="bg1">
                    <a:lumMod val="50000"/>
                  </a:schemeClr>
                </a:solidFill>
                <a:ea typeface="Segoe UI" pitchFamily="34" charset="0"/>
                <a:cs typeface="Segoe UI" pitchFamily="34" charset="0"/>
              </a:endParaRPr>
            </a:p>
            <a:p>
              <a:pPr algn="ctr" defTabSz="914102" fontAlgn="base">
                <a:lnSpc>
                  <a:spcPct val="90000"/>
                </a:lnSpc>
                <a:spcBef>
                  <a:spcPct val="0"/>
                </a:spcBef>
                <a:spcAft>
                  <a:spcPct val="0"/>
                </a:spcAft>
              </a:pPr>
              <a:endParaRPr lang="en-US" sz="2745" dirty="0">
                <a:solidFill>
                  <a:schemeClr val="bg1">
                    <a:lumMod val="50000"/>
                  </a:schemeClr>
                </a:solidFill>
                <a:ea typeface="Segoe UI" pitchFamily="34" charset="0"/>
                <a:cs typeface="Segoe UI" pitchFamily="34" charset="0"/>
              </a:endParaRPr>
            </a:p>
            <a:p>
              <a:pPr algn="ctr" defTabSz="914102" fontAlgn="base">
                <a:lnSpc>
                  <a:spcPct val="90000"/>
                </a:lnSpc>
                <a:spcBef>
                  <a:spcPct val="0"/>
                </a:spcBef>
                <a:spcAft>
                  <a:spcPct val="0"/>
                </a:spcAft>
              </a:pPr>
              <a:r>
                <a:rPr lang="en-US" sz="2745" dirty="0">
                  <a:solidFill>
                    <a:schemeClr val="bg1">
                      <a:lumMod val="50000"/>
                    </a:schemeClr>
                  </a:solidFill>
                  <a:ea typeface="Segoe UI" pitchFamily="34" charset="0"/>
                  <a:cs typeface="Segoe UI" pitchFamily="34" charset="0"/>
                </a:rPr>
                <a:t>C# / VB</a:t>
              </a:r>
            </a:p>
          </p:txBody>
        </p:sp>
        <p:sp>
          <p:nvSpPr>
            <p:cNvPr id="38" name="Rectangle 37"/>
            <p:cNvSpPr/>
            <p:nvPr/>
          </p:nvSpPr>
          <p:spPr bwMode="auto">
            <a:xfrm>
              <a:off x="269814" y="5978919"/>
              <a:ext cx="11887200" cy="596612"/>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chemeClr val="bg1">
                      <a:lumMod val="50000"/>
                    </a:schemeClr>
                  </a:solidFill>
                  <a:ea typeface="Segoe UI" pitchFamily="34" charset="0"/>
                  <a:cs typeface="Segoe UI" pitchFamily="34" charset="0"/>
                </a:rPr>
                <a:t>Windows Kernel Services</a:t>
              </a:r>
            </a:p>
          </p:txBody>
        </p:sp>
        <p:sp>
          <p:nvSpPr>
            <p:cNvPr id="50" name="Freeform 49"/>
            <p:cNvSpPr/>
            <p:nvPr/>
          </p:nvSpPr>
          <p:spPr bwMode="auto">
            <a:xfrm>
              <a:off x="4219061" y="2634882"/>
              <a:ext cx="4071496" cy="1908888"/>
            </a:xfrm>
            <a:custGeom>
              <a:avLst/>
              <a:gdLst>
                <a:gd name="connsiteX0" fmla="*/ 3370776 w 4071496"/>
                <a:gd name="connsiteY0" fmla="*/ 0 h 1893647"/>
                <a:gd name="connsiteX1" fmla="*/ 4071496 w 4071496"/>
                <a:gd name="connsiteY1" fmla="*/ 0 h 1893647"/>
                <a:gd name="connsiteX2" fmla="*/ 4071496 w 4071496"/>
                <a:gd name="connsiteY2" fmla="*/ 1893647 h 1893647"/>
                <a:gd name="connsiteX3" fmla="*/ 0 w 4071496"/>
                <a:gd name="connsiteY3" fmla="*/ 1893647 h 1893647"/>
                <a:gd name="connsiteX4" fmla="*/ 0 w 4071496"/>
                <a:gd name="connsiteY4" fmla="*/ 994964 h 1893647"/>
                <a:gd name="connsiteX5" fmla="*/ 3370776 w 4071496"/>
                <a:gd name="connsiteY5" fmla="*/ 994964 h 1893647"/>
                <a:gd name="connsiteX6" fmla="*/ 3370776 w 4071496"/>
                <a:gd name="connsiteY6" fmla="*/ 0 h 189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1496" h="1893647">
                  <a:moveTo>
                    <a:pt x="3370776" y="0"/>
                  </a:moveTo>
                  <a:lnTo>
                    <a:pt x="4071496" y="0"/>
                  </a:lnTo>
                  <a:lnTo>
                    <a:pt x="4071496" y="1893647"/>
                  </a:lnTo>
                  <a:lnTo>
                    <a:pt x="0" y="1893647"/>
                  </a:lnTo>
                  <a:lnTo>
                    <a:pt x="0" y="994964"/>
                  </a:lnTo>
                  <a:lnTo>
                    <a:pt x="3370776" y="994964"/>
                  </a:lnTo>
                  <a:lnTo>
                    <a:pt x="3370776" y="0"/>
                  </a:lnTo>
                  <a:close/>
                </a:path>
              </a:pathLst>
            </a:custGeom>
            <a:solidFill>
              <a:srgbClr val="00B294"/>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chemeClr val="bg1">
                      <a:lumMod val="50000"/>
                    </a:schemeClr>
                  </a:solidFill>
                  <a:ea typeface="Segoe UI" pitchFamily="34" charset="0"/>
                  <a:cs typeface="Segoe UI" pitchFamily="34" charset="0"/>
                </a:rPr>
                <a:t>C / C++</a:t>
              </a:r>
            </a:p>
          </p:txBody>
        </p:sp>
        <p:sp>
          <p:nvSpPr>
            <p:cNvPr id="53" name="Rectangle 52"/>
            <p:cNvSpPr/>
            <p:nvPr/>
          </p:nvSpPr>
          <p:spPr bwMode="auto">
            <a:xfrm>
              <a:off x="2362200" y="2634881"/>
              <a:ext cx="3429061" cy="914400"/>
            </a:xfrm>
            <a:prstGeom prst="rect">
              <a:avLst/>
            </a:prstGeom>
            <a:solidFill>
              <a:srgbClr val="008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chemeClr val="bg1">
                      <a:lumMod val="50000"/>
                    </a:schemeClr>
                  </a:solidFill>
                  <a:ea typeface="Segoe UI" pitchFamily="34" charset="0"/>
                  <a:cs typeface="Segoe UI" pitchFamily="34" charset="0"/>
                </a:rPr>
                <a:t>XAML</a:t>
              </a:r>
            </a:p>
          </p:txBody>
        </p:sp>
        <p:sp>
          <p:nvSpPr>
            <p:cNvPr id="54" name="Rectangle 53"/>
            <p:cNvSpPr/>
            <p:nvPr/>
          </p:nvSpPr>
          <p:spPr bwMode="auto">
            <a:xfrm>
              <a:off x="5895523" y="2634883"/>
              <a:ext cx="1579956" cy="914398"/>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chemeClr val="bg1">
                      <a:lumMod val="50000"/>
                    </a:schemeClr>
                  </a:solidFill>
                  <a:ea typeface="Segoe UI" pitchFamily="34" charset="0"/>
                  <a:cs typeface="Segoe UI" pitchFamily="34" charset="0"/>
                </a:rPr>
                <a:t>DirectX</a:t>
              </a:r>
            </a:p>
          </p:txBody>
        </p:sp>
      </p:grpSp>
      <p:cxnSp>
        <p:nvCxnSpPr>
          <p:cNvPr id="29" name="Straight Connector 28"/>
          <p:cNvCxnSpPr/>
          <p:nvPr/>
        </p:nvCxnSpPr>
        <p:spPr>
          <a:xfrm>
            <a:off x="1" y="2155512"/>
            <a:ext cx="11862688" cy="0"/>
          </a:xfrm>
          <a:prstGeom prst="line">
            <a:avLst/>
          </a:prstGeom>
          <a:ln w="25400">
            <a:solidFill>
              <a:schemeClr val="bg1">
                <a:lumMod val="85000"/>
                <a:lumOff val="1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55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0"/>
                                  </p:stCondLst>
                                  <p:childTnLst>
                                    <p:animMotion origin="layout" path="M 0.04327 2.46482E-6 L 0 2.46482E-6 " pathEditMode="relative" rAng="0" ptsTypes="AA">
                                      <p:cBhvr>
                                        <p:cTn id="9" dur="800" fill="hold"/>
                                        <p:tgtEl>
                                          <p:spTgt spid="22"/>
                                        </p:tgtEl>
                                        <p:attrNameLst>
                                          <p:attrName>ppt_x</p:attrName>
                                          <p:attrName>ppt_y</p:attrName>
                                        </p:attrNameLst>
                                      </p:cBhvr>
                                      <p:rCtr x="-2170" y="0"/>
                                    </p:animMotion>
                                  </p:childTnLst>
                                </p:cTn>
                              </p:par>
                              <p:par>
                                <p:cTn id="10" presetID="10" presetClass="entr" presetSubtype="0" fill="hold"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1000"/>
                                  </p:stCondLst>
                                  <p:childTnLst>
                                    <p:animMotion origin="layout" path="M -0.00038 0.05584 L 0 -2.25601E-6 " pathEditMode="relative" rAng="0" ptsTypes="AA">
                                      <p:cBhvr>
                                        <p:cTn id="14" dur="600" fill="hold"/>
                                        <p:tgtEl>
                                          <p:spTgt spid="9"/>
                                        </p:tgtEl>
                                        <p:attrNameLst>
                                          <p:attrName>ppt_x</p:attrName>
                                          <p:attrName>ppt_y</p:attrName>
                                        </p:attrNameLst>
                                      </p:cBhvr>
                                      <p:rCtr x="13" y="-2792"/>
                                    </p:animMotion>
                                  </p:childTnLst>
                                </p:cTn>
                              </p:par>
                              <p:par>
                                <p:cTn id="15" presetID="1" presetClass="entr" presetSubtype="0" fill="hold" grpId="0" nodeType="withEffect">
                                  <p:stCondLst>
                                    <p:cond delay="100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100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22" grpId="0"/>
      <p:bldP spid="2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3" y="1189177"/>
            <a:ext cx="11653523" cy="1801404"/>
          </a:xfrm>
        </p:spPr>
        <p:txBody>
          <a:bodyPr/>
          <a:lstStyle/>
          <a:p>
            <a:pPr marL="0" indent="0">
              <a:buNone/>
            </a:pPr>
            <a:r>
              <a:rPr lang="en-US" dirty="0" smtClean="0"/>
              <a:t>Since it’s basically web development, you can actually use you favorite client side libraries and frameworks for building Universal Apps</a:t>
            </a:r>
          </a:p>
        </p:txBody>
      </p:sp>
      <p:sp>
        <p:nvSpPr>
          <p:cNvPr id="4" name="Title 3"/>
          <p:cNvSpPr>
            <a:spLocks noGrp="1"/>
          </p:cNvSpPr>
          <p:nvPr>
            <p:ph type="title"/>
          </p:nvPr>
        </p:nvSpPr>
        <p:spPr/>
        <p:txBody>
          <a:bodyPr/>
          <a:lstStyle/>
          <a:p>
            <a:r>
              <a:rPr lang="en-US" dirty="0" smtClean="0"/>
              <a:t>Bring your own stack</a:t>
            </a:r>
            <a:endParaRPr lang="he-IL" dirty="0"/>
          </a:p>
        </p:txBody>
      </p:sp>
      <p:pic>
        <p:nvPicPr>
          <p:cNvPr id="1026" name="Picture 2" descr="https://angularjs.org/img/AngularJS-large.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3778" y="3519276"/>
            <a:ext cx="3648075" cy="10287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logicalimagination.com/Content/DesignLogos/bootstrap2_logo.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778" y="5288585"/>
            <a:ext cx="4403900" cy="9468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igett.com/sites/default/files/filefield_images/field_teaser_image/jquery-logo.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56375" y="3519276"/>
            <a:ext cx="4457700" cy="10953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upload.wikimedia.org/wikipedia/commons/2/21/BackboneJS_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21252" y="5341274"/>
            <a:ext cx="4727945" cy="84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6214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anim calcmode="lin" valueType="num">
                                      <p:cBhvr>
                                        <p:cTn id="8" dur="500" fill="hold"/>
                                        <p:tgtEl>
                                          <p:spTgt spid="1026"/>
                                        </p:tgtEl>
                                        <p:attrNameLst>
                                          <p:attrName>ppt_x</p:attrName>
                                        </p:attrNameLst>
                                      </p:cBhvr>
                                      <p:tavLst>
                                        <p:tav tm="0">
                                          <p:val>
                                            <p:strVal val="#ppt_x"/>
                                          </p:val>
                                        </p:tav>
                                        <p:tav tm="100000">
                                          <p:val>
                                            <p:strVal val="#ppt_x"/>
                                          </p:val>
                                        </p:tav>
                                      </p:tavLst>
                                    </p:anim>
                                    <p:anim calcmode="lin" valueType="num">
                                      <p:cBhvr>
                                        <p:cTn id="9" dur="500" fill="hold"/>
                                        <p:tgtEl>
                                          <p:spTgt spid="102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fade">
                                      <p:cBhvr>
                                        <p:cTn id="13" dur="500"/>
                                        <p:tgtEl>
                                          <p:spTgt spid="1032"/>
                                        </p:tgtEl>
                                      </p:cBhvr>
                                    </p:animEffect>
                                    <p:anim calcmode="lin" valueType="num">
                                      <p:cBhvr>
                                        <p:cTn id="14" dur="500" fill="hold"/>
                                        <p:tgtEl>
                                          <p:spTgt spid="1032"/>
                                        </p:tgtEl>
                                        <p:attrNameLst>
                                          <p:attrName>ppt_x</p:attrName>
                                        </p:attrNameLst>
                                      </p:cBhvr>
                                      <p:tavLst>
                                        <p:tav tm="0">
                                          <p:val>
                                            <p:strVal val="#ppt_x"/>
                                          </p:val>
                                        </p:tav>
                                        <p:tav tm="100000">
                                          <p:val>
                                            <p:strVal val="#ppt_x"/>
                                          </p:val>
                                        </p:tav>
                                      </p:tavLst>
                                    </p:anim>
                                    <p:anim calcmode="lin" valueType="num">
                                      <p:cBhvr>
                                        <p:cTn id="15" dur="500" fill="hold"/>
                                        <p:tgtEl>
                                          <p:spTgt spid="103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anim calcmode="lin" valueType="num">
                                      <p:cBhvr>
                                        <p:cTn id="20" dur="500" fill="hold"/>
                                        <p:tgtEl>
                                          <p:spTgt spid="1030"/>
                                        </p:tgtEl>
                                        <p:attrNameLst>
                                          <p:attrName>ppt_x</p:attrName>
                                        </p:attrNameLst>
                                      </p:cBhvr>
                                      <p:tavLst>
                                        <p:tav tm="0">
                                          <p:val>
                                            <p:strVal val="#ppt_x"/>
                                          </p:val>
                                        </p:tav>
                                        <p:tav tm="100000">
                                          <p:val>
                                            <p:strVal val="#ppt_x"/>
                                          </p:val>
                                        </p:tav>
                                      </p:tavLst>
                                    </p:anim>
                                    <p:anim calcmode="lin" valueType="num">
                                      <p:cBhvr>
                                        <p:cTn id="21" dur="500" fill="hold"/>
                                        <p:tgtEl>
                                          <p:spTgt spid="103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1034"/>
                                        </p:tgtEl>
                                        <p:attrNameLst>
                                          <p:attrName>style.visibility</p:attrName>
                                        </p:attrNameLst>
                                      </p:cBhvr>
                                      <p:to>
                                        <p:strVal val="visible"/>
                                      </p:to>
                                    </p:set>
                                    <p:animEffect transition="in" filter="fade">
                                      <p:cBhvr>
                                        <p:cTn id="25" dur="500"/>
                                        <p:tgtEl>
                                          <p:spTgt spid="1034"/>
                                        </p:tgtEl>
                                      </p:cBhvr>
                                    </p:animEffect>
                                    <p:anim calcmode="lin" valueType="num">
                                      <p:cBhvr>
                                        <p:cTn id="26" dur="500" fill="hold"/>
                                        <p:tgtEl>
                                          <p:spTgt spid="1034"/>
                                        </p:tgtEl>
                                        <p:attrNameLst>
                                          <p:attrName>ppt_x</p:attrName>
                                        </p:attrNameLst>
                                      </p:cBhvr>
                                      <p:tavLst>
                                        <p:tav tm="0">
                                          <p:val>
                                            <p:strVal val="#ppt_x"/>
                                          </p:val>
                                        </p:tav>
                                        <p:tav tm="100000">
                                          <p:val>
                                            <p:strVal val="#ppt_x"/>
                                          </p:val>
                                        </p:tav>
                                      </p:tavLst>
                                    </p:anim>
                                    <p:anim calcmode="lin" valueType="num">
                                      <p:cBhvr>
                                        <p:cTn id="27" dur="500" fill="hold"/>
                                        <p:tgtEl>
                                          <p:spTgt spid="1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90513"/>
            <a:ext cx="11655425" cy="898525"/>
          </a:xfrm>
        </p:spPr>
        <p:txBody>
          <a:bodyPr/>
          <a:lstStyle/>
          <a:p>
            <a:r>
              <a:rPr lang="en-US" sz="5294" spc="-102" dirty="0">
                <a:solidFill>
                  <a:schemeClr val="tx1">
                    <a:lumMod val="50000"/>
                  </a:schemeClr>
                </a:solidFill>
              </a:rPr>
              <a:t>The Shared Project</a:t>
            </a:r>
          </a:p>
        </p:txBody>
      </p:sp>
      <p:cxnSp>
        <p:nvCxnSpPr>
          <p:cNvPr id="15" name="Straight Connector 14"/>
          <p:cNvCxnSpPr/>
          <p:nvPr/>
        </p:nvCxnSpPr>
        <p:spPr>
          <a:xfrm>
            <a:off x="1" y="2155512"/>
            <a:ext cx="11862688" cy="0"/>
          </a:xfrm>
          <a:prstGeom prst="line">
            <a:avLst/>
          </a:prstGeom>
          <a:noFill/>
          <a:ln w="25400" cap="flat" cmpd="sng" algn="ctr">
            <a:solidFill>
              <a:srgbClr val="000000">
                <a:lumMod val="85000"/>
                <a:lumOff val="15000"/>
              </a:srgbClr>
            </a:solidFill>
            <a:prstDash val="solid"/>
            <a:headEnd type="none"/>
            <a:tailEnd type="triangle" w="lg" len="lg"/>
          </a:ln>
          <a:effectLst/>
        </p:spPr>
      </p:cxnSp>
      <p:sp>
        <p:nvSpPr>
          <p:cNvPr id="16" name="TextBox 15"/>
          <p:cNvSpPr txBox="1"/>
          <p:nvPr/>
        </p:nvSpPr>
        <p:spPr>
          <a:xfrm>
            <a:off x="3635553" y="1364996"/>
            <a:ext cx="2246290" cy="724143"/>
          </a:xfrm>
          <a:prstGeom prst="rect">
            <a:avLst/>
          </a:prstGeom>
          <a:noFill/>
        </p:spPr>
        <p:txBody>
          <a:bodyPr wrap="none" lIns="179285" tIns="143428" rIns="179285" bIns="143428" rtlCol="0">
            <a:spAutoFit/>
          </a:bodyPr>
          <a:lstStyle/>
          <a:p>
            <a:pPr algn="ctr">
              <a:lnSpc>
                <a:spcPct val="90000"/>
              </a:lnSpc>
              <a:spcAft>
                <a:spcPts val="588"/>
              </a:spcAft>
            </a:pPr>
            <a:r>
              <a:rPr lang="en-US" sz="3137" dirty="0">
                <a:solidFill>
                  <a:srgbClr val="000000">
                    <a:lumMod val="50000"/>
                  </a:srgbClr>
                </a:solidFill>
                <a:latin typeface="Segoe UI Light"/>
              </a:rPr>
              <a:t>App Model</a:t>
            </a:r>
          </a:p>
        </p:txBody>
      </p:sp>
      <p:sp>
        <p:nvSpPr>
          <p:cNvPr id="17" name="TextBox 16"/>
          <p:cNvSpPr txBox="1"/>
          <p:nvPr/>
        </p:nvSpPr>
        <p:spPr>
          <a:xfrm>
            <a:off x="6582572" y="1364996"/>
            <a:ext cx="1080244" cy="724143"/>
          </a:xfrm>
          <a:prstGeom prst="rect">
            <a:avLst/>
          </a:prstGeom>
          <a:noFill/>
        </p:spPr>
        <p:txBody>
          <a:bodyPr wrap="none" lIns="179285" tIns="143428" rIns="179285" bIns="143428" rtlCol="0">
            <a:spAutoFit/>
          </a:bodyPr>
          <a:lstStyle/>
          <a:p>
            <a:pPr algn="ctr">
              <a:lnSpc>
                <a:spcPct val="90000"/>
              </a:lnSpc>
              <a:spcAft>
                <a:spcPts val="588"/>
              </a:spcAft>
            </a:pPr>
            <a:r>
              <a:rPr lang="en-US" sz="3137" dirty="0">
                <a:solidFill>
                  <a:srgbClr val="000000">
                    <a:lumMod val="50000"/>
                  </a:srgbClr>
                </a:solidFill>
                <a:latin typeface="Segoe UI Light"/>
              </a:rPr>
              <a:t>APIs</a:t>
            </a:r>
          </a:p>
        </p:txBody>
      </p:sp>
      <p:grpSp>
        <p:nvGrpSpPr>
          <p:cNvPr id="18" name="Group 17"/>
          <p:cNvGrpSpPr/>
          <p:nvPr/>
        </p:nvGrpSpPr>
        <p:grpSpPr>
          <a:xfrm>
            <a:off x="243235" y="1364996"/>
            <a:ext cx="11252827" cy="724143"/>
            <a:chOff x="248112" y="1391870"/>
            <a:chExt cx="11478470" cy="738664"/>
          </a:xfrm>
        </p:grpSpPr>
        <p:sp>
          <p:nvSpPr>
            <p:cNvPr id="19" name="TextBox 18"/>
            <p:cNvSpPr txBox="1"/>
            <p:nvPr/>
          </p:nvSpPr>
          <p:spPr>
            <a:xfrm>
              <a:off x="248112" y="1391870"/>
              <a:ext cx="2745560" cy="738664"/>
            </a:xfrm>
            <a:prstGeom prst="rect">
              <a:avLst/>
            </a:prstGeom>
            <a:noFill/>
          </p:spPr>
          <p:txBody>
            <a:bodyPr wrap="none" lIns="179285" tIns="143428" rIns="179285" bIns="143428" rtlCol="0">
              <a:spAutoFit/>
            </a:bodyPr>
            <a:lstStyle/>
            <a:p>
              <a:pPr algn="ctr">
                <a:lnSpc>
                  <a:spcPct val="90000"/>
                </a:lnSpc>
                <a:spcAft>
                  <a:spcPts val="588"/>
                </a:spcAft>
              </a:pPr>
              <a:r>
                <a:rPr lang="en-US" sz="3137" dirty="0">
                  <a:solidFill>
                    <a:srgbClr val="000000">
                      <a:lumMod val="50000"/>
                    </a:srgbClr>
                  </a:solidFill>
                  <a:latin typeface="Segoe UI Light"/>
                </a:rPr>
                <a:t>User Interface</a:t>
              </a:r>
            </a:p>
          </p:txBody>
        </p:sp>
        <p:sp>
          <p:nvSpPr>
            <p:cNvPr id="20" name="TextBox 19"/>
            <p:cNvSpPr txBox="1"/>
            <p:nvPr/>
          </p:nvSpPr>
          <p:spPr>
            <a:xfrm>
              <a:off x="8531250" y="1391870"/>
              <a:ext cx="1220141" cy="738664"/>
            </a:xfrm>
            <a:prstGeom prst="rect">
              <a:avLst/>
            </a:prstGeom>
            <a:noFill/>
          </p:spPr>
          <p:txBody>
            <a:bodyPr wrap="none" lIns="179285" tIns="143428" rIns="179285" bIns="143428" rtlCol="0">
              <a:spAutoFit/>
            </a:bodyPr>
            <a:lstStyle/>
            <a:p>
              <a:pPr algn="ctr">
                <a:lnSpc>
                  <a:spcPct val="90000"/>
                </a:lnSpc>
                <a:spcAft>
                  <a:spcPts val="588"/>
                </a:spcAft>
              </a:pPr>
              <a:r>
                <a:rPr lang="en-US" sz="3137" b="1" dirty="0">
                  <a:solidFill>
                    <a:srgbClr val="00A4EF"/>
                  </a:solidFill>
                  <a:latin typeface="Segoe UI Light"/>
                </a:rPr>
                <a:t>Tools</a:t>
              </a:r>
            </a:p>
          </p:txBody>
        </p:sp>
        <p:sp>
          <p:nvSpPr>
            <p:cNvPr id="21" name="TextBox 20"/>
            <p:cNvSpPr txBox="1"/>
            <p:nvPr/>
          </p:nvSpPr>
          <p:spPr>
            <a:xfrm>
              <a:off x="10466172" y="1391870"/>
              <a:ext cx="1260410" cy="738664"/>
            </a:xfrm>
            <a:prstGeom prst="rect">
              <a:avLst/>
            </a:prstGeom>
            <a:noFill/>
          </p:spPr>
          <p:txBody>
            <a:bodyPr wrap="none" lIns="179285" tIns="143428" rIns="179285" bIns="143428" rtlCol="0">
              <a:spAutoFit/>
            </a:bodyPr>
            <a:lstStyle/>
            <a:p>
              <a:pPr algn="ctr">
                <a:lnSpc>
                  <a:spcPct val="90000"/>
                </a:lnSpc>
                <a:spcAft>
                  <a:spcPts val="588"/>
                </a:spcAft>
              </a:pPr>
              <a:r>
                <a:rPr lang="en-US" sz="3137" dirty="0">
                  <a:solidFill>
                    <a:srgbClr val="000000">
                      <a:lumMod val="50000"/>
                    </a:srgbClr>
                  </a:solidFill>
                  <a:latin typeface="Segoe UI Light"/>
                </a:rPr>
                <a:t>Store</a:t>
              </a:r>
            </a:p>
          </p:txBody>
        </p:sp>
      </p:grpSp>
      <p:pic>
        <p:nvPicPr>
          <p:cNvPr id="2" name="Picture 1"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510" y="2622227"/>
            <a:ext cx="3553260" cy="3585660"/>
          </a:xfrm>
          <a:prstGeom prst="rect">
            <a:avLst/>
          </a:prstGeom>
        </p:spPr>
      </p:pic>
      <p:sp>
        <p:nvSpPr>
          <p:cNvPr id="9" name="Rounded Rectangle 8"/>
          <p:cNvSpPr/>
          <p:nvPr/>
        </p:nvSpPr>
        <p:spPr bwMode="auto">
          <a:xfrm>
            <a:off x="882308" y="2980793"/>
            <a:ext cx="3351264" cy="294135"/>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he-IL"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p:cNvSpPr/>
          <p:nvPr/>
        </p:nvSpPr>
        <p:spPr bwMode="auto">
          <a:xfrm>
            <a:off x="902563" y="4325415"/>
            <a:ext cx="3351264" cy="294135"/>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he-IL"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ounded Rectangle 31"/>
          <p:cNvSpPr/>
          <p:nvPr/>
        </p:nvSpPr>
        <p:spPr bwMode="auto">
          <a:xfrm>
            <a:off x="919710" y="5490755"/>
            <a:ext cx="3351264" cy="294135"/>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he-IL"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p:cNvCxnSpPr/>
          <p:nvPr/>
        </p:nvCxnSpPr>
        <p:spPr>
          <a:xfrm>
            <a:off x="4233572" y="3127859"/>
            <a:ext cx="751989"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270974" y="4474803"/>
            <a:ext cx="751989"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4270974" y="5637822"/>
            <a:ext cx="751989"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2" name="TextBox 21"/>
          <p:cNvSpPr txBox="1"/>
          <p:nvPr/>
        </p:nvSpPr>
        <p:spPr>
          <a:xfrm>
            <a:off x="4850210" y="2857484"/>
            <a:ext cx="1589407" cy="615522"/>
          </a:xfrm>
          <a:prstGeom prst="rect">
            <a:avLst/>
          </a:prstGeom>
          <a:noFill/>
        </p:spPr>
        <p:txBody>
          <a:bodyPr wrap="none" lIns="179285" tIns="143428" rIns="179285" bIns="143428" rtlCol="1">
            <a:spAutoFit/>
          </a:bodyPr>
          <a:lstStyle/>
          <a:p>
            <a:pPr>
              <a:lnSpc>
                <a:spcPct val="90000"/>
              </a:lnSpc>
              <a:spcAft>
                <a:spcPts val="588"/>
              </a:spcAft>
            </a:pPr>
            <a:r>
              <a:rPr lang="en-US" sz="2353" dirty="0">
                <a:gradFill>
                  <a:gsLst>
                    <a:gs pos="2917">
                      <a:schemeClr val="tx1"/>
                    </a:gs>
                    <a:gs pos="30000">
                      <a:schemeClr val="tx1"/>
                    </a:gs>
                  </a:gsLst>
                  <a:lin ang="5400000" scaled="0"/>
                </a:gradFill>
              </a:rPr>
              <a:t>Windows</a:t>
            </a:r>
            <a:endParaRPr lang="he-IL" sz="2353" dirty="0" err="1">
              <a:gradFill>
                <a:gsLst>
                  <a:gs pos="2917">
                    <a:schemeClr val="tx1"/>
                  </a:gs>
                  <a:gs pos="30000">
                    <a:schemeClr val="tx1"/>
                  </a:gs>
                </a:gsLst>
                <a:lin ang="5400000" scaled="0"/>
              </a:gradFill>
            </a:endParaRPr>
          </a:p>
        </p:txBody>
      </p:sp>
      <p:sp>
        <p:nvSpPr>
          <p:cNvPr id="39" name="TextBox 38"/>
          <p:cNvSpPr txBox="1"/>
          <p:nvPr/>
        </p:nvSpPr>
        <p:spPr>
          <a:xfrm>
            <a:off x="4850210" y="4174976"/>
            <a:ext cx="2519729" cy="615522"/>
          </a:xfrm>
          <a:prstGeom prst="rect">
            <a:avLst/>
          </a:prstGeom>
          <a:noFill/>
        </p:spPr>
        <p:txBody>
          <a:bodyPr wrap="none" lIns="179285" tIns="143428" rIns="179285" bIns="143428" rtlCol="1">
            <a:spAutoFit/>
          </a:bodyPr>
          <a:lstStyle/>
          <a:p>
            <a:pPr>
              <a:lnSpc>
                <a:spcPct val="90000"/>
              </a:lnSpc>
              <a:spcAft>
                <a:spcPts val="588"/>
              </a:spcAft>
            </a:pPr>
            <a:r>
              <a:rPr lang="en-US" sz="2353" dirty="0">
                <a:gradFill>
                  <a:gsLst>
                    <a:gs pos="2917">
                      <a:schemeClr val="tx1"/>
                    </a:gs>
                    <a:gs pos="30000">
                      <a:schemeClr val="tx1"/>
                    </a:gs>
                  </a:gsLst>
                  <a:lin ang="5400000" scaled="0"/>
                </a:gradFill>
              </a:rPr>
              <a:t>Windows Phone</a:t>
            </a:r>
            <a:endParaRPr lang="he-IL" sz="2353" dirty="0" err="1">
              <a:gradFill>
                <a:gsLst>
                  <a:gs pos="2917">
                    <a:schemeClr val="tx1"/>
                  </a:gs>
                  <a:gs pos="30000">
                    <a:schemeClr val="tx1"/>
                  </a:gs>
                </a:gsLst>
                <a:lin ang="5400000" scaled="0"/>
              </a:gradFill>
            </a:endParaRPr>
          </a:p>
        </p:txBody>
      </p:sp>
      <p:sp>
        <p:nvSpPr>
          <p:cNvPr id="40" name="TextBox 39"/>
          <p:cNvSpPr txBox="1"/>
          <p:nvPr/>
        </p:nvSpPr>
        <p:spPr>
          <a:xfrm>
            <a:off x="4850210" y="5330061"/>
            <a:ext cx="2019177" cy="615522"/>
          </a:xfrm>
          <a:prstGeom prst="rect">
            <a:avLst/>
          </a:prstGeom>
          <a:noFill/>
        </p:spPr>
        <p:txBody>
          <a:bodyPr wrap="none" lIns="179285" tIns="143428" rIns="179285" bIns="143428" rtlCol="1">
            <a:spAutoFit/>
          </a:bodyPr>
          <a:lstStyle/>
          <a:p>
            <a:pPr>
              <a:lnSpc>
                <a:spcPct val="90000"/>
              </a:lnSpc>
              <a:spcAft>
                <a:spcPts val="588"/>
              </a:spcAft>
            </a:pPr>
            <a:r>
              <a:rPr lang="en-US" sz="2353" dirty="0">
                <a:gradFill>
                  <a:gsLst>
                    <a:gs pos="2917">
                      <a:schemeClr val="tx1"/>
                    </a:gs>
                    <a:gs pos="30000">
                      <a:schemeClr val="tx1"/>
                    </a:gs>
                  </a:gsLst>
                  <a:lin ang="5400000" scaled="0"/>
                </a:gradFill>
              </a:rPr>
              <a:t>Shared code</a:t>
            </a:r>
            <a:endParaRPr lang="he-IL"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6286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Benutzerdefiniert 1">
      <a:dk1>
        <a:srgbClr val="002060"/>
      </a:dk1>
      <a:lt1>
        <a:sysClr val="window" lastClr="FFFFFF"/>
      </a:lt1>
      <a:dk2>
        <a:srgbClr val="0070C0"/>
      </a:dk2>
      <a:lt2>
        <a:srgbClr val="FFFFFF"/>
      </a:lt2>
      <a:accent1>
        <a:srgbClr val="7030A0"/>
      </a:accent1>
      <a:accent2>
        <a:srgbClr val="EB3C00"/>
      </a:accent2>
      <a:accent3>
        <a:srgbClr val="7FBA00"/>
      </a:accent3>
      <a:accent4>
        <a:srgbClr val="B4009E"/>
      </a:accent4>
      <a:accent5>
        <a:srgbClr val="FCD116"/>
      </a:accent5>
      <a:accent6>
        <a:srgbClr val="BA141A"/>
      </a:accent6>
      <a:hlink>
        <a:srgbClr val="0000BF"/>
      </a:hlink>
      <a:folHlink>
        <a:srgbClr val="548DD4"/>
      </a:folHlink>
    </a:clrScheme>
    <a:fontScheme name="MS">
      <a:majorFont>
        <a:latin typeface="Segoe UI Light"/>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dows Platform - Dark Blue Accent">
  <a:themeElements>
    <a:clrScheme name="Custom 6">
      <a:dk1>
        <a:srgbClr val="505050"/>
      </a:dk1>
      <a:lt1>
        <a:srgbClr val="FFFFFF"/>
      </a:lt1>
      <a:dk2>
        <a:srgbClr val="0072C6"/>
      </a:dk2>
      <a:lt2>
        <a:srgbClr val="D2D2D2"/>
      </a:lt2>
      <a:accent1>
        <a:srgbClr val="0072C6"/>
      </a:accent1>
      <a:accent2>
        <a:srgbClr val="FF8C00"/>
      </a:accent2>
      <a:accent3>
        <a:srgbClr val="68217A"/>
      </a:accent3>
      <a:accent4>
        <a:srgbClr val="00BCF2"/>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153DCE28-B952-416A-A48B-B770DCDF7C6F}"/>
    </a:ext>
  </a:extLst>
</a:theme>
</file>

<file path=ppt/theme/theme4.xml><?xml version="1.0" encoding="utf-8"?>
<a:theme xmlns:a="http://schemas.openxmlformats.org/drawingml/2006/main" name="4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5.xml><?xml version="1.0" encoding="utf-8"?>
<a:theme xmlns:a="http://schemas.openxmlformats.org/drawingml/2006/main" name="1_MSVID_Purple269_16x9_2012-08-18">
  <a:themeElements>
    <a:clrScheme name="Orange">
      <a:dk1>
        <a:srgbClr val="000000"/>
      </a:dk1>
      <a:lt1>
        <a:srgbClr val="FFFFFF"/>
      </a:lt1>
      <a:dk2>
        <a:srgbClr val="442359"/>
      </a:dk2>
      <a:lt2>
        <a:srgbClr val="F472D0"/>
      </a:lt2>
      <a:accent1>
        <a:srgbClr val="68217A"/>
      </a:accent1>
      <a:accent2>
        <a:srgbClr val="008272"/>
      </a:accent2>
      <a:accent3>
        <a:srgbClr val="0072C6"/>
      </a:accent3>
      <a:accent4>
        <a:srgbClr val="B4009E"/>
      </a:accent4>
      <a:accent5>
        <a:srgbClr val="4668C5"/>
      </a:accent5>
      <a:accent6>
        <a:srgbClr val="9B4F96"/>
      </a:accent6>
      <a:hlink>
        <a:srgbClr val="FFB900"/>
      </a:hlink>
      <a:folHlink>
        <a:srgbClr val="FFB9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146304" tIns="91440" rIns="146304" bIns="91440" rtlCol="0" anchor="ctr" anchorCtr="1">
        <a:noAutofit/>
      </a:bodyPr>
      <a:lstStyle>
        <a:defPPr algn="l">
          <a:defRPr sz="2400" dirty="0" smtClean="0">
            <a:latin typeface="+mn-lt"/>
          </a:defRPr>
        </a:defPPr>
      </a:lstStyle>
    </a:txDef>
  </a:objectDefaults>
  <a:extraClrSchemeLst/>
</a:theme>
</file>

<file path=ppt/theme/theme6.xml><?xml version="1.0" encoding="utf-8"?>
<a:theme xmlns:a="http://schemas.openxmlformats.org/drawingml/2006/main" name="Build_2014_Template_DTreadwell-Cyan-300_16x9">
  <a:themeElements>
    <a:clrScheme name="BUILD 2014 - DTreadwell">
      <a:dk1>
        <a:srgbClr val="000000"/>
      </a:dk1>
      <a:lt1>
        <a:srgbClr val="FFFFFF"/>
      </a:lt1>
      <a:dk2>
        <a:srgbClr val="00B294"/>
      </a:dk2>
      <a:lt2>
        <a:srgbClr val="FFFFFF"/>
      </a:lt2>
      <a:accent1>
        <a:srgbClr val="00B294"/>
      </a:accent1>
      <a:accent2>
        <a:srgbClr val="0072C6"/>
      </a:accent2>
      <a:accent3>
        <a:srgbClr val="00BCF2"/>
      </a:accent3>
      <a:accent4>
        <a:srgbClr val="002050"/>
      </a:accent4>
      <a:accent5>
        <a:srgbClr val="00188F"/>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C9130907-DA69-4142-9ECE-92E64A71CF56}"/>
    </a:ext>
  </a:extLst>
</a:theme>
</file>

<file path=ppt/theme/theme7.xml><?xml version="1.0" encoding="utf-8"?>
<a:theme xmlns:a="http://schemas.openxmlformats.org/drawingml/2006/main" name="2_MSVID Microsoft Brand template_16-9_White_Purple accent">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Windows Platform - Blue Accent">
  <a:themeElements>
    <a:clrScheme name="Custom 1">
      <a:dk1>
        <a:srgbClr val="505050"/>
      </a:dk1>
      <a:lt1>
        <a:srgbClr val="FFFFFF"/>
      </a:lt1>
      <a:dk2>
        <a:srgbClr val="00BCF2"/>
      </a:dk2>
      <a:lt2>
        <a:srgbClr val="D2D2D2"/>
      </a:lt2>
      <a:accent1>
        <a:srgbClr val="00BCF2"/>
      </a:accent1>
      <a:accent2>
        <a:srgbClr val="FF8C00"/>
      </a:accent2>
      <a:accent3>
        <a:srgbClr val="68217A"/>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A057A359-1803-4B2E-B5D7-DC8CEAE39266}"/>
    </a:ext>
  </a:extLst>
</a:theme>
</file>

<file path=ppt/theme/theme9.xml><?xml version="1.0" encoding="utf-8"?>
<a:theme xmlns:a="http://schemas.openxmlformats.org/drawingml/2006/main" name="1_Windows Platform - Blue Accent">
  <a:themeElements>
    <a:clrScheme name="Custom 1">
      <a:dk1>
        <a:srgbClr val="505050"/>
      </a:dk1>
      <a:lt1>
        <a:srgbClr val="FFFFFF"/>
      </a:lt1>
      <a:dk2>
        <a:srgbClr val="00BCF2"/>
      </a:dk2>
      <a:lt2>
        <a:srgbClr val="D2D2D2"/>
      </a:lt2>
      <a:accent1>
        <a:srgbClr val="00BCF2"/>
      </a:accent1>
      <a:accent2>
        <a:srgbClr val="FF8C00"/>
      </a:accent2>
      <a:accent3>
        <a:srgbClr val="68217A"/>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 Plat template - 3 col.potx" id="{29A0BF32-2BEA-4BA1-B0E4-224B44F007CA}" vid="{A057A359-1803-4B2E-B5D7-DC8CEAE3926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17b2ba8-edec-4add-af58-601ede0dab69">
      <UserInfo>
        <DisplayName>Stephanie Keinert</DisplayName>
        <AccountId>69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6909EBAFFABB046B0502B4FE1D2FBD3" ma:contentTypeVersion="1" ma:contentTypeDescription="Create a new document." ma:contentTypeScope="" ma:versionID="52643b02dde0ba5ea876a609738a96d5">
  <xsd:schema xmlns:xsd="http://www.w3.org/2001/XMLSchema" xmlns:xs="http://www.w3.org/2001/XMLSchema" xmlns:p="http://schemas.microsoft.com/office/2006/metadata/properties" xmlns:ns3="a17b2ba8-edec-4add-af58-601ede0dab69" targetNamespace="http://schemas.microsoft.com/office/2006/metadata/properties" ma:root="true" ma:fieldsID="79d61890b2c3c9db0f5a831f4ae72e55" ns3:_="">
    <xsd:import namespace="a17b2ba8-edec-4add-af58-601ede0dab6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7b2ba8-edec-4add-af58-601ede0dab6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33DB15-41E0-41E1-8A75-4C43050CB6A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a17b2ba8-edec-4add-af58-601ede0dab69"/>
    <ds:schemaRef ds:uri="http://www.w3.org/XML/1998/namespace"/>
  </ds:schemaRefs>
</ds:datastoreItem>
</file>

<file path=customXml/itemProps2.xml><?xml version="1.0" encoding="utf-8"?>
<ds:datastoreItem xmlns:ds="http://schemas.openxmlformats.org/officeDocument/2006/customXml" ds:itemID="{780AAF6C-3DDE-4360-9348-28D8471F5192}">
  <ds:schemaRefs>
    <ds:schemaRef ds:uri="http://schemas.microsoft.com/sharepoint/v3/contenttype/forms"/>
  </ds:schemaRefs>
</ds:datastoreItem>
</file>

<file path=customXml/itemProps3.xml><?xml version="1.0" encoding="utf-8"?>
<ds:datastoreItem xmlns:ds="http://schemas.openxmlformats.org/officeDocument/2006/customXml" ds:itemID="{D4E22471-9B36-4063-A7E3-E7F47E10F7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7b2ba8-edec-4add-af58-601ede0dab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5936</TotalTime>
  <Words>1263</Words>
  <Application>Microsoft Office PowerPoint</Application>
  <PresentationFormat>Widescreen</PresentationFormat>
  <Paragraphs>149</Paragraphs>
  <Slides>24</Slides>
  <Notes>14</Notes>
  <HiddenSlides>1</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24</vt:i4>
      </vt:variant>
    </vt:vector>
  </HeadingPairs>
  <TitlesOfParts>
    <vt:vector size="47" baseType="lpstr">
      <vt:lpstr>ＭＳ Ｐゴシック</vt:lpstr>
      <vt:lpstr>Arial</vt:lpstr>
      <vt:lpstr>Avenir LT Pro 45 Book</vt:lpstr>
      <vt:lpstr>Calibri</vt:lpstr>
      <vt:lpstr>Calibri Light</vt:lpstr>
      <vt:lpstr>Consolas</vt:lpstr>
      <vt:lpstr>Lucida Grande</vt:lpstr>
      <vt:lpstr>Segoe Pro Light</vt:lpstr>
      <vt:lpstr>Segoe UI</vt:lpstr>
      <vt:lpstr>Segoe UI Bold</vt:lpstr>
      <vt:lpstr>Segoe UI Light</vt:lpstr>
      <vt:lpstr>Segoe UI Semibold</vt:lpstr>
      <vt:lpstr>Times New Roman</vt:lpstr>
      <vt:lpstr>Wingdings</vt:lpstr>
      <vt:lpstr>Office Theme</vt:lpstr>
      <vt:lpstr>Larissa</vt:lpstr>
      <vt:lpstr>Windows Platform - Dark Blue Accent</vt:lpstr>
      <vt:lpstr>4_5-30536_Build_2014_Breakout_Template_White_16x9</vt:lpstr>
      <vt:lpstr>1_MSVID_Purple269_16x9_2012-08-18</vt:lpstr>
      <vt:lpstr>Build_2014_Template_DTreadwell-Cyan-300_16x9</vt:lpstr>
      <vt:lpstr>2_MSVID Microsoft Brand template_16-9_White_Purple accent</vt:lpstr>
      <vt:lpstr>Windows Platform - Blue Accent</vt:lpstr>
      <vt:lpstr>1_Windows Platform - Blue Accent</vt:lpstr>
      <vt:lpstr>PowerPoint Presentation</vt:lpstr>
      <vt:lpstr>One Windows</vt:lpstr>
      <vt:lpstr>Introducing universal Windows apps</vt:lpstr>
      <vt:lpstr>PowerPoint Presentation</vt:lpstr>
      <vt:lpstr>PowerPoint Presentation</vt:lpstr>
      <vt:lpstr>Streamlined end-to-end development</vt:lpstr>
      <vt:lpstr>PowerPoint Presentation</vt:lpstr>
      <vt:lpstr>Bring your own stack</vt:lpstr>
      <vt:lpstr>The Shared Project</vt:lpstr>
      <vt:lpstr>To share or not to share?</vt:lpstr>
      <vt:lpstr>You can adapt one design across devices</vt:lpstr>
      <vt:lpstr>You can tailor the design to each device</vt:lpstr>
      <vt:lpstr>What do you want to share today?</vt:lpstr>
      <vt:lpstr>Demo</vt:lpstr>
      <vt:lpstr>There’s more…</vt:lpstr>
      <vt:lpstr>Microsoft Virtual Academy</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und  Windows Phone App Entwicklung</dc:title>
  <dc:creator>Daniel Meixner</dc:creator>
  <cp:lastModifiedBy>Itay Shakury</cp:lastModifiedBy>
  <cp:revision>81</cp:revision>
  <dcterms:created xsi:type="dcterms:W3CDTF">2014-07-10T07:08:28Z</dcterms:created>
  <dcterms:modified xsi:type="dcterms:W3CDTF">2014-11-25T15:30:48Z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0x01010036909EBAFFABB046B0502B4FE1D2FBD3</vt:lpwstr>
  </property>
</Properties>
</file>